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6.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layout7.xml" ContentType="application/vnd.openxmlformats-officedocument.drawingml.diagramLayout+xml"/>
  <Override PartName="/ppt/diagrams/quickStyle5.xml" ContentType="application/vnd.openxmlformats-officedocument.drawingml.diagramStyle+xml"/>
  <Override PartName="/ppt/diagrams/layout6.xml" ContentType="application/vnd.openxmlformats-officedocument.drawingml.diagramLayout+xml"/>
  <Override PartName="/ppt/diagrams/drawing6.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colors6.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7.xml" ContentType="application/vnd.openxmlformats-officedocument.drawingml.diagramStyle+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layout11.xml" ContentType="application/vnd.openxmlformats-officedocument.drawingml.diagramLayout+xml"/>
  <Override PartName="/ppt/diagrams/colors12.xml" ContentType="application/vnd.openxmlformats-officedocument.drawingml.diagramColors+xml"/>
  <Override PartName="/ppt/notesMasters/notesMaster1.xml" ContentType="application/vnd.openxmlformats-officedocument.presentationml.notesMaster+xml"/>
  <Override PartName="/ppt/diagrams/quickStyle12.xml" ContentType="application/vnd.openxmlformats-officedocument.drawingml.diagramStyle+xml"/>
  <Override PartName="/ppt/diagrams/drawing12.xml" ContentType="application/vnd.ms-office.drawingml.diagramDrawing+xml"/>
  <Override PartName="/ppt/diagrams/drawing11.xml" ContentType="application/vnd.ms-office.drawingml.diagramDrawing+xml"/>
  <Override PartName="/ppt/diagrams/colors11.xml" ContentType="application/vnd.openxmlformats-officedocument.drawingml.diagramColors+xml"/>
  <Override PartName="/ppt/diagrams/layout12.xml" ContentType="application/vnd.openxmlformats-officedocument.drawingml.diagramLayout+xml"/>
  <Override PartName="/ppt/diagrams/quickStyle1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56" r:id="rId3"/>
    <p:sldId id="259" r:id="rId4"/>
    <p:sldId id="260" r:id="rId5"/>
    <p:sldId id="261" r:id="rId6"/>
    <p:sldId id="262" r:id="rId7"/>
    <p:sldId id="263" r:id="rId8"/>
    <p:sldId id="264" r:id="rId9"/>
    <p:sldId id="265" r:id="rId10"/>
    <p:sldId id="269" r:id="rId11"/>
    <p:sldId id="267" r:id="rId12"/>
    <p:sldId id="268" r:id="rId13"/>
    <p:sldId id="270" r:id="rId14"/>
    <p:sldId id="271" r:id="rId15"/>
    <p:sldId id="272" r:id="rId16"/>
    <p:sldId id="283" r:id="rId17"/>
    <p:sldId id="284" r:id="rId18"/>
    <p:sldId id="285" r:id="rId19"/>
    <p:sldId id="273" r:id="rId20"/>
    <p:sldId id="281" r:id="rId21"/>
    <p:sldId id="274" r:id="rId22"/>
    <p:sldId id="276" r:id="rId23"/>
    <p:sldId id="275" r:id="rId24"/>
    <p:sldId id="277" r:id="rId25"/>
    <p:sldId id="278" r:id="rId26"/>
    <p:sldId id="279" r:id="rId27"/>
    <p:sldId id="280"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85" d="100"/>
          <a:sy n="85" d="100"/>
        </p:scale>
        <p:origin x="-17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ableStyles" Target="tableStyles.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viewProps" Target="view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2.xml"/><Relationship Id="rId3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printerSettings" Target="printerSettings/printerSettings1.bin"/><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91BCB-6454-4F40-9C9D-CD3FD06773C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fr-FR"/>
        </a:p>
      </dgm:t>
    </dgm:pt>
    <dgm:pt modelId="{98C2C1B2-32D3-FD48-8C9D-985BD782336C}">
      <dgm:prSet custT="1"/>
      <dgm:spPr/>
      <dgm:t>
        <a:bodyPr/>
        <a:lstStyle/>
        <a:p>
          <a:pPr rtl="0"/>
          <a:r>
            <a:rPr lang="en-US" sz="3200" b="1" dirty="0" smtClean="0"/>
            <a:t>Contents of the presentation</a:t>
          </a:r>
          <a:endParaRPr lang="fr-FR" sz="3200" dirty="0"/>
        </a:p>
      </dgm:t>
    </dgm:pt>
    <dgm:pt modelId="{9D9D0445-8A21-6F42-BAE6-C5A48AA4E65E}" type="parTrans" cxnId="{DA9BD98E-98DC-504A-8752-EE82613A39A3}">
      <dgm:prSet/>
      <dgm:spPr/>
      <dgm:t>
        <a:bodyPr/>
        <a:lstStyle/>
        <a:p>
          <a:endParaRPr lang="fr-FR"/>
        </a:p>
      </dgm:t>
    </dgm:pt>
    <dgm:pt modelId="{CB91A9DA-15F2-D140-97A2-CE4F878C3A08}" type="sibTrans" cxnId="{DA9BD98E-98DC-504A-8752-EE82613A39A3}">
      <dgm:prSet/>
      <dgm:spPr/>
      <dgm:t>
        <a:bodyPr/>
        <a:lstStyle/>
        <a:p>
          <a:endParaRPr lang="fr-FR"/>
        </a:p>
      </dgm:t>
    </dgm:pt>
    <dgm:pt modelId="{393779F4-44BF-1F42-98D0-0B02F34249B1}">
      <dgm:prSet custT="1"/>
      <dgm:spPr/>
      <dgm:t>
        <a:bodyPr anchor="ctr"/>
        <a:lstStyle/>
        <a:p>
          <a:pPr algn="l">
            <a:spcAft>
              <a:spcPct val="20000"/>
            </a:spcAft>
          </a:pPr>
          <a:r>
            <a:rPr lang="en-US" sz="3200" b="1" dirty="0" smtClean="0"/>
            <a:t> </a:t>
          </a:r>
          <a:r>
            <a:rPr lang="en-US" sz="3200" b="1" dirty="0" err="1" smtClean="0"/>
            <a:t>SMiLe</a:t>
          </a:r>
          <a:r>
            <a:rPr lang="en-US" sz="3200" b="1" dirty="0" smtClean="0"/>
            <a:t> Work Package 5:                                           </a:t>
          </a:r>
          <a:r>
            <a:rPr lang="en-US" sz="3200" dirty="0" smtClean="0"/>
            <a:t>- </a:t>
          </a:r>
          <a:r>
            <a:rPr lang="fr-FR" sz="3200" dirty="0" err="1" smtClean="0"/>
            <a:t>Disability</a:t>
          </a:r>
          <a:r>
            <a:rPr lang="fr-FR" sz="3200" dirty="0" smtClean="0"/>
            <a:t> </a:t>
          </a:r>
          <a:r>
            <a:rPr lang="fr-FR" sz="3200" dirty="0" err="1" smtClean="0"/>
            <a:t>Awareness</a:t>
          </a:r>
          <a:r>
            <a:rPr lang="fr-FR" sz="3200" dirty="0" smtClean="0"/>
            <a:t> of </a:t>
          </a:r>
          <a:r>
            <a:rPr lang="fr-FR" sz="3200" dirty="0" err="1" smtClean="0"/>
            <a:t>health</a:t>
          </a:r>
          <a:r>
            <a:rPr lang="fr-FR" sz="3200" dirty="0" smtClean="0"/>
            <a:t> </a:t>
          </a:r>
          <a:r>
            <a:rPr lang="fr-FR" sz="3200" dirty="0" err="1" smtClean="0"/>
            <a:t>professionals</a:t>
          </a:r>
          <a:r>
            <a:rPr lang="en-US" sz="3200" dirty="0" smtClean="0"/>
            <a:t>   </a:t>
          </a:r>
          <a:br>
            <a:rPr lang="en-US" sz="3200" dirty="0" smtClean="0"/>
          </a:br>
          <a:r>
            <a:rPr lang="en-US" sz="3200" dirty="0" smtClean="0"/>
            <a:t>- WP5 Deliverables</a:t>
          </a:r>
          <a:endParaRPr lang="fr-FR" sz="3200" dirty="0"/>
        </a:p>
      </dgm:t>
    </dgm:pt>
    <dgm:pt modelId="{1B2EFFA7-8250-4A44-8F2E-A91F0023A4C8}" type="parTrans" cxnId="{7FFBB148-0FC8-0A40-A5AE-3B053F63F69C}">
      <dgm:prSet/>
      <dgm:spPr/>
      <dgm:t>
        <a:bodyPr/>
        <a:lstStyle/>
        <a:p>
          <a:endParaRPr lang="fr-FR"/>
        </a:p>
      </dgm:t>
    </dgm:pt>
    <dgm:pt modelId="{783EBB65-1A2B-5E4D-8857-EFC263939628}" type="sibTrans" cxnId="{7FFBB148-0FC8-0A40-A5AE-3B053F63F69C}">
      <dgm:prSet/>
      <dgm:spPr/>
      <dgm:t>
        <a:bodyPr/>
        <a:lstStyle/>
        <a:p>
          <a:endParaRPr lang="fr-FR"/>
        </a:p>
      </dgm:t>
    </dgm:pt>
    <dgm:pt modelId="{C3C5AB51-D420-0F4C-A11B-58C9416B9AA6}">
      <dgm:prSet custT="1"/>
      <dgm:spPr/>
      <dgm:t>
        <a:bodyPr anchor="ctr"/>
        <a:lstStyle/>
        <a:p>
          <a:pPr algn="l" rtl="0">
            <a:spcAft>
              <a:spcPts val="3624"/>
            </a:spcAft>
          </a:pPr>
          <a:r>
            <a:rPr lang="en-US" sz="3200" b="1" dirty="0" smtClean="0"/>
            <a:t>Presentation of Laboratory </a:t>
          </a:r>
          <a:r>
            <a:rPr lang="en-US" sz="3200" dirty="0" smtClean="0"/>
            <a:t>of Primary  Health Care, General Practice and Health Services Research.                                                                    </a:t>
          </a:r>
          <a:endParaRPr lang="fr-FR" sz="3200" dirty="0"/>
        </a:p>
      </dgm:t>
    </dgm:pt>
    <dgm:pt modelId="{C8C0A241-6300-F446-8425-E8CAC197070E}" type="parTrans" cxnId="{A17621B6-FFBF-554B-8D13-9D6FE4DEFF16}">
      <dgm:prSet/>
      <dgm:spPr/>
      <dgm:t>
        <a:bodyPr/>
        <a:lstStyle/>
        <a:p>
          <a:endParaRPr lang="fr-FR"/>
        </a:p>
      </dgm:t>
    </dgm:pt>
    <dgm:pt modelId="{F556180C-839E-C049-BB03-8381C8544153}" type="sibTrans" cxnId="{A17621B6-FFBF-554B-8D13-9D6FE4DEFF16}">
      <dgm:prSet/>
      <dgm:spPr/>
      <dgm:t>
        <a:bodyPr/>
        <a:lstStyle/>
        <a:p>
          <a:endParaRPr lang="fr-FR"/>
        </a:p>
      </dgm:t>
    </dgm:pt>
    <dgm:pt modelId="{5539C669-694C-2045-A852-B256884CEAB6}" type="pres">
      <dgm:prSet presAssocID="{35491BCB-6454-4F40-9C9D-CD3FD06773C2}" presName="linear" presStyleCnt="0">
        <dgm:presLayoutVars>
          <dgm:animLvl val="lvl"/>
          <dgm:resizeHandles val="exact"/>
        </dgm:presLayoutVars>
      </dgm:prSet>
      <dgm:spPr/>
      <dgm:t>
        <a:bodyPr/>
        <a:lstStyle/>
        <a:p>
          <a:endParaRPr lang="fr-FR"/>
        </a:p>
      </dgm:t>
    </dgm:pt>
    <dgm:pt modelId="{6A3946B8-F840-A049-A30C-B9AD09B80E3C}" type="pres">
      <dgm:prSet presAssocID="{98C2C1B2-32D3-FD48-8C9D-985BD782336C}" presName="parentText" presStyleLbl="node1" presStyleIdx="0" presStyleCnt="1" custScaleY="99443">
        <dgm:presLayoutVars>
          <dgm:chMax val="0"/>
          <dgm:bulletEnabled val="1"/>
        </dgm:presLayoutVars>
      </dgm:prSet>
      <dgm:spPr/>
      <dgm:t>
        <a:bodyPr/>
        <a:lstStyle/>
        <a:p>
          <a:endParaRPr lang="fr-FR"/>
        </a:p>
      </dgm:t>
    </dgm:pt>
    <dgm:pt modelId="{E517264B-320A-2242-A90A-1C671C1D8F42}" type="pres">
      <dgm:prSet presAssocID="{98C2C1B2-32D3-FD48-8C9D-985BD782336C}" presName="childText" presStyleLbl="revTx" presStyleIdx="0" presStyleCnt="1">
        <dgm:presLayoutVars>
          <dgm:bulletEnabled val="1"/>
        </dgm:presLayoutVars>
      </dgm:prSet>
      <dgm:spPr/>
      <dgm:t>
        <a:bodyPr/>
        <a:lstStyle/>
        <a:p>
          <a:endParaRPr lang="fr-FR"/>
        </a:p>
      </dgm:t>
    </dgm:pt>
  </dgm:ptLst>
  <dgm:cxnLst>
    <dgm:cxn modelId="{E4A8D368-8A1A-D547-9D30-265FAA9AF12F}" type="presOf" srcId="{C3C5AB51-D420-0F4C-A11B-58C9416B9AA6}" destId="{E517264B-320A-2242-A90A-1C671C1D8F42}" srcOrd="0" destOrd="0" presId="urn:microsoft.com/office/officeart/2005/8/layout/vList2"/>
    <dgm:cxn modelId="{A3C1705A-F560-A34D-97F7-C7E89B4C2CA7}" type="presOf" srcId="{35491BCB-6454-4F40-9C9D-CD3FD06773C2}" destId="{5539C669-694C-2045-A852-B256884CEAB6}" srcOrd="0" destOrd="0" presId="urn:microsoft.com/office/officeart/2005/8/layout/vList2"/>
    <dgm:cxn modelId="{7FFBB148-0FC8-0A40-A5AE-3B053F63F69C}" srcId="{98C2C1B2-32D3-FD48-8C9D-985BD782336C}" destId="{393779F4-44BF-1F42-98D0-0B02F34249B1}" srcOrd="1" destOrd="0" parTransId="{1B2EFFA7-8250-4A44-8F2E-A91F0023A4C8}" sibTransId="{783EBB65-1A2B-5E4D-8857-EFC263939628}"/>
    <dgm:cxn modelId="{0C160685-2B7C-1341-9BF6-44415F5F85A0}" type="presOf" srcId="{393779F4-44BF-1F42-98D0-0B02F34249B1}" destId="{E517264B-320A-2242-A90A-1C671C1D8F42}" srcOrd="0" destOrd="1" presId="urn:microsoft.com/office/officeart/2005/8/layout/vList2"/>
    <dgm:cxn modelId="{A17621B6-FFBF-554B-8D13-9D6FE4DEFF16}" srcId="{98C2C1B2-32D3-FD48-8C9D-985BD782336C}" destId="{C3C5AB51-D420-0F4C-A11B-58C9416B9AA6}" srcOrd="0" destOrd="0" parTransId="{C8C0A241-6300-F446-8425-E8CAC197070E}" sibTransId="{F556180C-839E-C049-BB03-8381C8544153}"/>
    <dgm:cxn modelId="{DA9BD98E-98DC-504A-8752-EE82613A39A3}" srcId="{35491BCB-6454-4F40-9C9D-CD3FD06773C2}" destId="{98C2C1B2-32D3-FD48-8C9D-985BD782336C}" srcOrd="0" destOrd="0" parTransId="{9D9D0445-8A21-6F42-BAE6-C5A48AA4E65E}" sibTransId="{CB91A9DA-15F2-D140-97A2-CE4F878C3A08}"/>
    <dgm:cxn modelId="{E1D42DD4-C4A7-894F-95A5-9BF398C05C06}" type="presOf" srcId="{98C2C1B2-32D3-FD48-8C9D-985BD782336C}" destId="{6A3946B8-F840-A049-A30C-B9AD09B80E3C}" srcOrd="0" destOrd="0" presId="urn:microsoft.com/office/officeart/2005/8/layout/vList2"/>
    <dgm:cxn modelId="{09D7B393-5B47-1245-849D-FF2C82FD2B41}" type="presParOf" srcId="{5539C669-694C-2045-A852-B256884CEAB6}" destId="{6A3946B8-F840-A049-A30C-B9AD09B80E3C}" srcOrd="0" destOrd="0" presId="urn:microsoft.com/office/officeart/2005/8/layout/vList2"/>
    <dgm:cxn modelId="{0A2E3747-6EAD-4447-BA1C-314C2DC46C4E}" type="presParOf" srcId="{5539C669-694C-2045-A852-B256884CEAB6}" destId="{E517264B-320A-2242-A90A-1C671C1D8F4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EFC1A1-EB9F-294D-8604-AE9B75317CA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fr-FR"/>
        </a:p>
      </dgm:t>
    </dgm:pt>
    <dgm:pt modelId="{EA33735B-1017-394E-91FF-03E951E4FF93}">
      <dgm:prSet custT="1"/>
      <dgm:spPr/>
      <dgm:t>
        <a:bodyPr/>
        <a:lstStyle/>
        <a:p>
          <a:pPr rtl="0"/>
          <a:r>
            <a:rPr lang="fr-FR" sz="3200" b="0" dirty="0" smtClean="0"/>
            <a:t>5.2.3 PHC </a:t>
          </a:r>
          <a:r>
            <a:rPr lang="fr-FR" sz="3200" b="0" dirty="0" err="1" smtClean="0"/>
            <a:t>Practitioners</a:t>
          </a:r>
          <a:r>
            <a:rPr lang="fr-FR" sz="3200" b="0" dirty="0" smtClean="0"/>
            <a:t>’ Training Programs</a:t>
          </a:r>
          <a:endParaRPr sz="3200" b="0" dirty="0"/>
        </a:p>
      </dgm:t>
    </dgm:pt>
    <dgm:pt modelId="{082874B1-FC01-0C44-A62C-3AAACA7150C4}" type="parTrans" cxnId="{5884F837-2965-7A4D-AA48-D631F65769E5}">
      <dgm:prSet/>
      <dgm:spPr/>
      <dgm:t>
        <a:bodyPr/>
        <a:lstStyle/>
        <a:p>
          <a:endParaRPr lang="fr-FR"/>
        </a:p>
      </dgm:t>
    </dgm:pt>
    <dgm:pt modelId="{A546A91B-F1B9-0E46-96B2-C1682134692B}" type="sibTrans" cxnId="{5884F837-2965-7A4D-AA48-D631F65769E5}">
      <dgm:prSet/>
      <dgm:spPr/>
      <dgm:t>
        <a:bodyPr/>
        <a:lstStyle/>
        <a:p>
          <a:endParaRPr lang="fr-FR"/>
        </a:p>
      </dgm:t>
    </dgm:pt>
    <dgm:pt modelId="{4DCAE2B5-68BE-294B-A30B-1575823CFF4C}">
      <dgm:prSet custT="1"/>
      <dgm:spPr/>
      <dgm:t>
        <a:bodyPr/>
        <a:lstStyle/>
        <a:p>
          <a:pPr rtl="0"/>
          <a:r>
            <a:rPr lang="en-GB" sz="3200" b="0" i="1" dirty="0" smtClean="0"/>
            <a:t>1. 2-</a:t>
          </a:r>
          <a:r>
            <a:rPr lang="en-US" sz="3200" b="0" i="1" dirty="0" smtClean="0"/>
            <a:t>Day Training Seminars </a:t>
          </a:r>
          <a:r>
            <a:rPr lang="en-GB" sz="3200" b="0" i="1" dirty="0" smtClean="0"/>
            <a:t>for</a:t>
          </a:r>
          <a:r>
            <a:rPr lang="en-US" sz="3200" b="0" i="1" dirty="0" smtClean="0"/>
            <a:t> Trainers of </a:t>
          </a:r>
          <a:r>
            <a:rPr lang="en-GB" sz="3200" b="0" i="1" dirty="0" smtClean="0"/>
            <a:t>Health Care Units in Greece and Bulgaria </a:t>
          </a:r>
          <a:endParaRPr lang="fr-FR" sz="3200" b="0" i="1" dirty="0"/>
        </a:p>
      </dgm:t>
    </dgm:pt>
    <dgm:pt modelId="{8454D029-113A-2A46-9721-B7B71BD4D109}" type="parTrans" cxnId="{9E17B44B-0354-7C46-8DFD-BD920A48104C}">
      <dgm:prSet/>
      <dgm:spPr/>
      <dgm:t>
        <a:bodyPr/>
        <a:lstStyle/>
        <a:p>
          <a:endParaRPr lang="fr-FR"/>
        </a:p>
      </dgm:t>
    </dgm:pt>
    <dgm:pt modelId="{82C82784-E12A-BB44-A17C-34583EB91F6D}" type="sibTrans" cxnId="{9E17B44B-0354-7C46-8DFD-BD920A48104C}">
      <dgm:prSet/>
      <dgm:spPr/>
      <dgm:t>
        <a:bodyPr/>
        <a:lstStyle/>
        <a:p>
          <a:endParaRPr lang="fr-FR"/>
        </a:p>
      </dgm:t>
    </dgm:pt>
    <dgm:pt modelId="{331E4F2A-60D2-A446-BEFC-2E6C55023CA7}">
      <dgm:prSet custT="1"/>
      <dgm:spPr/>
      <dgm:t>
        <a:bodyPr/>
        <a:lstStyle/>
        <a:p>
          <a:pPr rtl="0"/>
          <a:r>
            <a:rPr lang="en-US" sz="3200" b="0" dirty="0" smtClean="0"/>
            <a:t>AUTH Clinical Skills Educational Center, Thessaloniki</a:t>
          </a:r>
          <a:endParaRPr lang="fr-FR" sz="3200" b="0" dirty="0"/>
        </a:p>
      </dgm:t>
    </dgm:pt>
    <dgm:pt modelId="{4BA45EEC-1452-154D-9234-F2458E7273B0}" type="parTrans" cxnId="{42CAB9A0-689A-F442-B861-A13C417659DD}">
      <dgm:prSet/>
      <dgm:spPr/>
      <dgm:t>
        <a:bodyPr/>
        <a:lstStyle/>
        <a:p>
          <a:endParaRPr lang="fr-FR"/>
        </a:p>
      </dgm:t>
    </dgm:pt>
    <dgm:pt modelId="{E9A4DF16-FEC6-0E49-BE77-2BF030C05455}" type="sibTrans" cxnId="{42CAB9A0-689A-F442-B861-A13C417659DD}">
      <dgm:prSet/>
      <dgm:spPr/>
      <dgm:t>
        <a:bodyPr/>
        <a:lstStyle/>
        <a:p>
          <a:endParaRPr lang="fr-FR"/>
        </a:p>
      </dgm:t>
    </dgm:pt>
    <dgm:pt modelId="{030BE5FE-D74F-9A47-972B-978ADB40B36E}">
      <dgm:prSet custT="1"/>
      <dgm:spPr/>
      <dgm:t>
        <a:bodyPr/>
        <a:lstStyle/>
        <a:p>
          <a:pPr rtl="0"/>
          <a:r>
            <a:rPr lang="en-GB" sz="3200" b="0" dirty="0" smtClean="0"/>
            <a:t>(</a:t>
          </a:r>
          <a:r>
            <a:rPr lang="en-US" sz="3200" b="0" dirty="0" smtClean="0"/>
            <a:t>Month</a:t>
          </a:r>
          <a:r>
            <a:rPr lang="en-GB" sz="3200" b="0" dirty="0" smtClean="0"/>
            <a:t> 16-18, </a:t>
          </a:r>
          <a:r>
            <a:rPr lang="en-US" sz="3200" b="0" dirty="0" smtClean="0"/>
            <a:t>Friday</a:t>
          </a:r>
          <a:r>
            <a:rPr lang="en-GB" sz="3200" b="0" dirty="0" smtClean="0"/>
            <a:t> 5</a:t>
          </a:r>
          <a:r>
            <a:rPr lang="en-US" sz="3200" b="0" dirty="0" smtClean="0"/>
            <a:t>pm</a:t>
          </a:r>
          <a:r>
            <a:rPr lang="en-GB" sz="3200" b="0" dirty="0" smtClean="0"/>
            <a:t>-9</a:t>
          </a:r>
          <a:r>
            <a:rPr lang="en-US" sz="3200" b="0" dirty="0" smtClean="0"/>
            <a:t>pm and Saturday</a:t>
          </a:r>
          <a:r>
            <a:rPr lang="en-GB" sz="3200" b="0" dirty="0" smtClean="0"/>
            <a:t> 10am-4pm)</a:t>
          </a:r>
          <a:endParaRPr lang="fr-FR" sz="3200" b="0" dirty="0"/>
        </a:p>
      </dgm:t>
    </dgm:pt>
    <dgm:pt modelId="{9B7D2B6C-D619-AE4E-94B7-67DCD646B7F1}" type="parTrans" cxnId="{17E77CEB-B9FE-A94B-B1AE-E5AB32C205BF}">
      <dgm:prSet/>
      <dgm:spPr/>
      <dgm:t>
        <a:bodyPr/>
        <a:lstStyle/>
        <a:p>
          <a:endParaRPr lang="fr-FR"/>
        </a:p>
      </dgm:t>
    </dgm:pt>
    <dgm:pt modelId="{A9965F2A-6C39-914C-96D2-85A0259162B9}" type="sibTrans" cxnId="{17E77CEB-B9FE-A94B-B1AE-E5AB32C205BF}">
      <dgm:prSet/>
      <dgm:spPr/>
      <dgm:t>
        <a:bodyPr/>
        <a:lstStyle/>
        <a:p>
          <a:endParaRPr lang="fr-FR"/>
        </a:p>
      </dgm:t>
    </dgm:pt>
    <dgm:pt modelId="{21DE30E6-45DE-CF49-B557-EAE1B11FFE49}" type="pres">
      <dgm:prSet presAssocID="{3FEFC1A1-EB9F-294D-8604-AE9B75317CA7}" presName="linear" presStyleCnt="0">
        <dgm:presLayoutVars>
          <dgm:animLvl val="lvl"/>
          <dgm:resizeHandles val="exact"/>
        </dgm:presLayoutVars>
      </dgm:prSet>
      <dgm:spPr/>
      <dgm:t>
        <a:bodyPr/>
        <a:lstStyle/>
        <a:p>
          <a:endParaRPr lang="fr-FR"/>
        </a:p>
      </dgm:t>
    </dgm:pt>
    <dgm:pt modelId="{DCA81B44-ED6B-7946-8DE9-8CDA0930A9EB}" type="pres">
      <dgm:prSet presAssocID="{EA33735B-1017-394E-91FF-03E951E4FF93}" presName="parentText" presStyleLbl="node1" presStyleIdx="0" presStyleCnt="2">
        <dgm:presLayoutVars>
          <dgm:chMax val="0"/>
          <dgm:bulletEnabled val="1"/>
        </dgm:presLayoutVars>
      </dgm:prSet>
      <dgm:spPr/>
      <dgm:t>
        <a:bodyPr/>
        <a:lstStyle/>
        <a:p>
          <a:endParaRPr lang="fr-FR"/>
        </a:p>
      </dgm:t>
    </dgm:pt>
    <dgm:pt modelId="{7628A77E-90C0-DD4D-A60F-1E6A4B562401}" type="pres">
      <dgm:prSet presAssocID="{A546A91B-F1B9-0E46-96B2-C1682134692B}" presName="spacer" presStyleCnt="0"/>
      <dgm:spPr/>
    </dgm:pt>
    <dgm:pt modelId="{E2BC42A4-4CF4-1341-B7DF-C95DC861BCE7}" type="pres">
      <dgm:prSet presAssocID="{4DCAE2B5-68BE-294B-A30B-1575823CFF4C}" presName="parentText" presStyleLbl="node1" presStyleIdx="1" presStyleCnt="2" custScaleX="88889">
        <dgm:presLayoutVars>
          <dgm:chMax val="0"/>
          <dgm:bulletEnabled val="1"/>
        </dgm:presLayoutVars>
      </dgm:prSet>
      <dgm:spPr/>
      <dgm:t>
        <a:bodyPr/>
        <a:lstStyle/>
        <a:p>
          <a:endParaRPr lang="fr-FR"/>
        </a:p>
      </dgm:t>
    </dgm:pt>
    <dgm:pt modelId="{9371C91F-BE1C-C941-A964-E7F897CAEEB0}" type="pres">
      <dgm:prSet presAssocID="{4DCAE2B5-68BE-294B-A30B-1575823CFF4C}" presName="childText" presStyleLbl="revTx" presStyleIdx="0" presStyleCnt="1" custScaleX="87037">
        <dgm:presLayoutVars>
          <dgm:bulletEnabled val="1"/>
        </dgm:presLayoutVars>
      </dgm:prSet>
      <dgm:spPr/>
      <dgm:t>
        <a:bodyPr/>
        <a:lstStyle/>
        <a:p>
          <a:endParaRPr lang="fr-FR"/>
        </a:p>
      </dgm:t>
    </dgm:pt>
  </dgm:ptLst>
  <dgm:cxnLst>
    <dgm:cxn modelId="{CB2FCB4A-AA95-EC42-9B08-E97AB601E1F2}" type="presOf" srcId="{030BE5FE-D74F-9A47-972B-978ADB40B36E}" destId="{9371C91F-BE1C-C941-A964-E7F897CAEEB0}" srcOrd="0" destOrd="1" presId="urn:microsoft.com/office/officeart/2005/8/layout/vList2"/>
    <dgm:cxn modelId="{1E6FDCDF-A3D7-C64A-966C-4ADFB3BEF5E9}" type="presOf" srcId="{EA33735B-1017-394E-91FF-03E951E4FF93}" destId="{DCA81B44-ED6B-7946-8DE9-8CDA0930A9EB}" srcOrd="0" destOrd="0" presId="urn:microsoft.com/office/officeart/2005/8/layout/vList2"/>
    <dgm:cxn modelId="{FB44E8BB-E04D-3047-ABFA-E7627F1D7168}" type="presOf" srcId="{3FEFC1A1-EB9F-294D-8604-AE9B75317CA7}" destId="{21DE30E6-45DE-CF49-B557-EAE1B11FFE49}" srcOrd="0" destOrd="0" presId="urn:microsoft.com/office/officeart/2005/8/layout/vList2"/>
    <dgm:cxn modelId="{42CAB9A0-689A-F442-B861-A13C417659DD}" srcId="{4DCAE2B5-68BE-294B-A30B-1575823CFF4C}" destId="{331E4F2A-60D2-A446-BEFC-2E6C55023CA7}" srcOrd="0" destOrd="0" parTransId="{4BA45EEC-1452-154D-9234-F2458E7273B0}" sibTransId="{E9A4DF16-FEC6-0E49-BE77-2BF030C05455}"/>
    <dgm:cxn modelId="{9E17B44B-0354-7C46-8DFD-BD920A48104C}" srcId="{3FEFC1A1-EB9F-294D-8604-AE9B75317CA7}" destId="{4DCAE2B5-68BE-294B-A30B-1575823CFF4C}" srcOrd="1" destOrd="0" parTransId="{8454D029-113A-2A46-9721-B7B71BD4D109}" sibTransId="{82C82784-E12A-BB44-A17C-34583EB91F6D}"/>
    <dgm:cxn modelId="{5884F837-2965-7A4D-AA48-D631F65769E5}" srcId="{3FEFC1A1-EB9F-294D-8604-AE9B75317CA7}" destId="{EA33735B-1017-394E-91FF-03E951E4FF93}" srcOrd="0" destOrd="0" parTransId="{082874B1-FC01-0C44-A62C-3AAACA7150C4}" sibTransId="{A546A91B-F1B9-0E46-96B2-C1682134692B}"/>
    <dgm:cxn modelId="{17E77CEB-B9FE-A94B-B1AE-E5AB32C205BF}" srcId="{4DCAE2B5-68BE-294B-A30B-1575823CFF4C}" destId="{030BE5FE-D74F-9A47-972B-978ADB40B36E}" srcOrd="1" destOrd="0" parTransId="{9B7D2B6C-D619-AE4E-94B7-67DCD646B7F1}" sibTransId="{A9965F2A-6C39-914C-96D2-85A0259162B9}"/>
    <dgm:cxn modelId="{DDAB5635-B7B8-C246-9BBE-8277182E5395}" type="presOf" srcId="{4DCAE2B5-68BE-294B-A30B-1575823CFF4C}" destId="{E2BC42A4-4CF4-1341-B7DF-C95DC861BCE7}" srcOrd="0" destOrd="0" presId="urn:microsoft.com/office/officeart/2005/8/layout/vList2"/>
    <dgm:cxn modelId="{B3F34430-5A7D-C64A-B59F-A3D9DEE27944}" type="presOf" srcId="{331E4F2A-60D2-A446-BEFC-2E6C55023CA7}" destId="{9371C91F-BE1C-C941-A964-E7F897CAEEB0}" srcOrd="0" destOrd="0" presId="urn:microsoft.com/office/officeart/2005/8/layout/vList2"/>
    <dgm:cxn modelId="{C9B4B947-42F9-FF43-B542-7C9808D7AD4B}" type="presParOf" srcId="{21DE30E6-45DE-CF49-B557-EAE1B11FFE49}" destId="{DCA81B44-ED6B-7946-8DE9-8CDA0930A9EB}" srcOrd="0" destOrd="0" presId="urn:microsoft.com/office/officeart/2005/8/layout/vList2"/>
    <dgm:cxn modelId="{2741E413-5385-C141-8E51-08A19A047CDF}" type="presParOf" srcId="{21DE30E6-45DE-CF49-B557-EAE1B11FFE49}" destId="{7628A77E-90C0-DD4D-A60F-1E6A4B562401}" srcOrd="1" destOrd="0" presId="urn:microsoft.com/office/officeart/2005/8/layout/vList2"/>
    <dgm:cxn modelId="{FAFFA4EC-2468-DB48-A490-9A387CF717DA}" type="presParOf" srcId="{21DE30E6-45DE-CF49-B557-EAE1B11FFE49}" destId="{E2BC42A4-4CF4-1341-B7DF-C95DC861BCE7}" srcOrd="2" destOrd="0" presId="urn:microsoft.com/office/officeart/2005/8/layout/vList2"/>
    <dgm:cxn modelId="{8E737B96-36DD-C640-A7CC-1D3E264255D4}" type="presParOf" srcId="{21DE30E6-45DE-CF49-B557-EAE1B11FFE49}" destId="{9371C91F-BE1C-C941-A964-E7F897CAEEB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EFC1A1-EB9F-294D-8604-AE9B75317CA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FR"/>
        </a:p>
      </dgm:t>
    </dgm:pt>
    <dgm:pt modelId="{EA33735B-1017-394E-91FF-03E951E4FF93}">
      <dgm:prSet custT="1"/>
      <dgm:spPr/>
      <dgm:t>
        <a:bodyPr/>
        <a:lstStyle/>
        <a:p>
          <a:pPr rtl="0"/>
          <a:r>
            <a:rPr lang="fr-FR" sz="3200" b="0" dirty="0" smtClean="0">
              <a:latin typeface="+mn-lt"/>
            </a:rPr>
            <a:t>5.2.3 PHC </a:t>
          </a:r>
          <a:r>
            <a:rPr lang="fr-FR" sz="3200" b="0" dirty="0" err="1" smtClean="0">
              <a:latin typeface="+mn-lt"/>
            </a:rPr>
            <a:t>Practitioners</a:t>
          </a:r>
          <a:r>
            <a:rPr lang="fr-FR" sz="3200" b="0" dirty="0" smtClean="0">
              <a:latin typeface="+mn-lt"/>
            </a:rPr>
            <a:t>’ Training Programs</a:t>
          </a:r>
          <a:endParaRPr sz="3200" b="0" dirty="0">
            <a:latin typeface="+mn-lt"/>
          </a:endParaRPr>
        </a:p>
      </dgm:t>
    </dgm:pt>
    <dgm:pt modelId="{082874B1-FC01-0C44-A62C-3AAACA7150C4}" type="parTrans" cxnId="{5884F837-2965-7A4D-AA48-D631F65769E5}">
      <dgm:prSet/>
      <dgm:spPr/>
      <dgm:t>
        <a:bodyPr/>
        <a:lstStyle/>
        <a:p>
          <a:endParaRPr lang="fr-FR"/>
        </a:p>
      </dgm:t>
    </dgm:pt>
    <dgm:pt modelId="{A546A91B-F1B9-0E46-96B2-C1682134692B}" type="sibTrans" cxnId="{5884F837-2965-7A4D-AA48-D631F65769E5}">
      <dgm:prSet/>
      <dgm:spPr/>
      <dgm:t>
        <a:bodyPr/>
        <a:lstStyle/>
        <a:p>
          <a:endParaRPr lang="fr-FR"/>
        </a:p>
      </dgm:t>
    </dgm:pt>
    <dgm:pt modelId="{4DCAE2B5-68BE-294B-A30B-1575823CFF4C}">
      <dgm:prSet custT="1"/>
      <dgm:spPr/>
      <dgm:t>
        <a:bodyPr/>
        <a:lstStyle/>
        <a:p>
          <a:pPr rtl="0"/>
          <a:r>
            <a:rPr lang="en-GB" sz="3200" b="0" i="1" dirty="0" smtClean="0">
              <a:latin typeface="+mn-lt"/>
            </a:rPr>
            <a:t>2.</a:t>
          </a:r>
          <a:r>
            <a:rPr lang="en-US" sz="3200" b="1" i="1" dirty="0" smtClean="0">
              <a:latin typeface="+mn-lt"/>
              <a:cs typeface="Arial"/>
            </a:rPr>
            <a:t>  Training Seminar for Health Care Professionals in Local Health Units</a:t>
          </a:r>
          <a:endParaRPr lang="fr-FR" sz="3200" b="0" i="1" dirty="0">
            <a:latin typeface="+mn-lt"/>
          </a:endParaRPr>
        </a:p>
      </dgm:t>
    </dgm:pt>
    <dgm:pt modelId="{8454D029-113A-2A46-9721-B7B71BD4D109}" type="parTrans" cxnId="{9E17B44B-0354-7C46-8DFD-BD920A48104C}">
      <dgm:prSet/>
      <dgm:spPr/>
      <dgm:t>
        <a:bodyPr/>
        <a:lstStyle/>
        <a:p>
          <a:endParaRPr lang="fr-FR"/>
        </a:p>
      </dgm:t>
    </dgm:pt>
    <dgm:pt modelId="{82C82784-E12A-BB44-A17C-34583EB91F6D}" type="sibTrans" cxnId="{9E17B44B-0354-7C46-8DFD-BD920A48104C}">
      <dgm:prSet/>
      <dgm:spPr/>
      <dgm:t>
        <a:bodyPr/>
        <a:lstStyle/>
        <a:p>
          <a:endParaRPr lang="fr-FR"/>
        </a:p>
      </dgm:t>
    </dgm:pt>
    <dgm:pt modelId="{27FADF4C-C190-5841-A398-DCC07C0E6B93}">
      <dgm:prSet custT="1"/>
      <dgm:spPr/>
      <dgm:t>
        <a:bodyPr/>
        <a:lstStyle/>
        <a:p>
          <a:r>
            <a:rPr lang="en-US" sz="3200" dirty="0" err="1" smtClean="0">
              <a:latin typeface="+mn-lt"/>
              <a:cs typeface="Arial"/>
            </a:rPr>
            <a:t>Ardino</a:t>
          </a:r>
          <a:r>
            <a:rPr lang="en-GB" sz="3200" dirty="0" smtClean="0">
              <a:latin typeface="+mn-lt"/>
              <a:cs typeface="Arial"/>
            </a:rPr>
            <a:t>, </a:t>
          </a:r>
          <a:r>
            <a:rPr lang="en-GB" sz="3200" dirty="0" err="1" smtClean="0">
              <a:latin typeface="+mn-lt"/>
              <a:cs typeface="Arial"/>
            </a:rPr>
            <a:t>Haskovo</a:t>
          </a:r>
          <a:r>
            <a:rPr lang="en-GB" sz="3200" dirty="0" smtClean="0">
              <a:latin typeface="+mn-lt"/>
              <a:cs typeface="Arial"/>
            </a:rPr>
            <a:t> Hospital </a:t>
          </a:r>
          <a:r>
            <a:rPr lang="en-US" sz="3200" dirty="0" smtClean="0">
              <a:latin typeface="+mn-lt"/>
              <a:cs typeface="Arial"/>
            </a:rPr>
            <a:t>and </a:t>
          </a:r>
          <a:r>
            <a:rPr lang="en-US" sz="3200" dirty="0" err="1" smtClean="0">
              <a:latin typeface="+mn-lt"/>
              <a:cs typeface="Arial"/>
            </a:rPr>
            <a:t>Iasmos</a:t>
          </a:r>
          <a:r>
            <a:rPr lang="en-US" sz="3200" dirty="0" smtClean="0">
              <a:latin typeface="+mn-lt"/>
              <a:cs typeface="Arial"/>
            </a:rPr>
            <a:t> Health Center</a:t>
          </a:r>
          <a:endParaRPr lang="fr-FR" sz="3200" dirty="0" smtClean="0">
            <a:latin typeface="+mn-lt"/>
            <a:cs typeface="Arial"/>
          </a:endParaRPr>
        </a:p>
      </dgm:t>
    </dgm:pt>
    <dgm:pt modelId="{0C80B26E-99BD-A94C-888D-92F002B9E43A}" type="parTrans" cxnId="{F3F43A4A-E791-E745-8567-86587DB43460}">
      <dgm:prSet/>
      <dgm:spPr/>
      <dgm:t>
        <a:bodyPr/>
        <a:lstStyle/>
        <a:p>
          <a:endParaRPr lang="fr-FR"/>
        </a:p>
      </dgm:t>
    </dgm:pt>
    <dgm:pt modelId="{17A464A5-8238-E04B-B99A-ECC518C5494E}" type="sibTrans" cxnId="{F3F43A4A-E791-E745-8567-86587DB43460}">
      <dgm:prSet/>
      <dgm:spPr/>
      <dgm:t>
        <a:bodyPr/>
        <a:lstStyle/>
        <a:p>
          <a:endParaRPr lang="fr-FR"/>
        </a:p>
      </dgm:t>
    </dgm:pt>
    <dgm:pt modelId="{9374F557-B370-A14E-B99A-1B28E5F3FB1C}">
      <dgm:prSet custT="1"/>
      <dgm:spPr/>
      <dgm:t>
        <a:bodyPr/>
        <a:lstStyle/>
        <a:p>
          <a:r>
            <a:rPr lang="en-GB" sz="3200" dirty="0" smtClean="0">
              <a:latin typeface="+mn-lt"/>
              <a:cs typeface="Arial"/>
            </a:rPr>
            <a:t>(</a:t>
          </a:r>
          <a:r>
            <a:rPr lang="en-US" sz="3200" dirty="0" smtClean="0">
              <a:latin typeface="+mn-lt"/>
              <a:cs typeface="Arial"/>
            </a:rPr>
            <a:t>Month</a:t>
          </a:r>
          <a:r>
            <a:rPr lang="en-GB" sz="3200" dirty="0" smtClean="0">
              <a:latin typeface="+mn-lt"/>
              <a:cs typeface="Arial"/>
            </a:rPr>
            <a:t> 18, </a:t>
          </a:r>
          <a:r>
            <a:rPr lang="en-US" sz="3200" dirty="0" smtClean="0">
              <a:latin typeface="+mn-lt"/>
              <a:cs typeface="Arial"/>
            </a:rPr>
            <a:t>Friday</a:t>
          </a:r>
          <a:r>
            <a:rPr lang="en-GB" sz="3200" dirty="0" smtClean="0">
              <a:latin typeface="+mn-lt"/>
              <a:cs typeface="Arial"/>
            </a:rPr>
            <a:t> 9</a:t>
          </a:r>
          <a:r>
            <a:rPr lang="en-US" sz="3200" dirty="0" smtClean="0">
              <a:latin typeface="+mn-lt"/>
              <a:cs typeface="Arial"/>
            </a:rPr>
            <a:t>am</a:t>
          </a:r>
          <a:r>
            <a:rPr lang="en-GB" sz="3200" dirty="0" smtClean="0">
              <a:latin typeface="+mn-lt"/>
              <a:cs typeface="Arial"/>
            </a:rPr>
            <a:t>-2</a:t>
          </a:r>
          <a:r>
            <a:rPr lang="en-US" sz="3200" dirty="0" smtClean="0">
              <a:latin typeface="+mn-lt"/>
              <a:cs typeface="Arial"/>
            </a:rPr>
            <a:t>pm</a:t>
          </a:r>
          <a:r>
            <a:rPr lang="en-GB" sz="3200" dirty="0" smtClean="0">
              <a:latin typeface="+mn-lt"/>
              <a:cs typeface="Arial"/>
            </a:rPr>
            <a:t>)</a:t>
          </a:r>
          <a:endParaRPr lang="fr-FR" sz="3200" dirty="0" smtClean="0">
            <a:latin typeface="+mn-lt"/>
            <a:cs typeface="Arial"/>
          </a:endParaRPr>
        </a:p>
      </dgm:t>
    </dgm:pt>
    <dgm:pt modelId="{F0A90364-2AAE-9442-A43A-E834A4E75CA9}" type="parTrans" cxnId="{9EC910B5-F5C9-6C49-9BA4-C09FCEAA7923}">
      <dgm:prSet/>
      <dgm:spPr/>
      <dgm:t>
        <a:bodyPr/>
        <a:lstStyle/>
        <a:p>
          <a:endParaRPr lang="fr-FR"/>
        </a:p>
      </dgm:t>
    </dgm:pt>
    <dgm:pt modelId="{9C0B31B4-CB75-C845-82C5-686F20520363}" type="sibTrans" cxnId="{9EC910B5-F5C9-6C49-9BA4-C09FCEAA7923}">
      <dgm:prSet/>
      <dgm:spPr/>
      <dgm:t>
        <a:bodyPr/>
        <a:lstStyle/>
        <a:p>
          <a:endParaRPr lang="fr-FR"/>
        </a:p>
      </dgm:t>
    </dgm:pt>
    <dgm:pt modelId="{21DE30E6-45DE-CF49-B557-EAE1B11FFE49}" type="pres">
      <dgm:prSet presAssocID="{3FEFC1A1-EB9F-294D-8604-AE9B75317CA7}" presName="linear" presStyleCnt="0">
        <dgm:presLayoutVars>
          <dgm:animLvl val="lvl"/>
          <dgm:resizeHandles val="exact"/>
        </dgm:presLayoutVars>
      </dgm:prSet>
      <dgm:spPr/>
      <dgm:t>
        <a:bodyPr/>
        <a:lstStyle/>
        <a:p>
          <a:endParaRPr lang="fr-FR"/>
        </a:p>
      </dgm:t>
    </dgm:pt>
    <dgm:pt modelId="{DCA81B44-ED6B-7946-8DE9-8CDA0930A9EB}" type="pres">
      <dgm:prSet presAssocID="{EA33735B-1017-394E-91FF-03E951E4FF93}" presName="parentText" presStyleLbl="node1" presStyleIdx="0" presStyleCnt="2" custScaleY="92667">
        <dgm:presLayoutVars>
          <dgm:chMax val="0"/>
          <dgm:bulletEnabled val="1"/>
        </dgm:presLayoutVars>
      </dgm:prSet>
      <dgm:spPr/>
      <dgm:t>
        <a:bodyPr/>
        <a:lstStyle/>
        <a:p>
          <a:endParaRPr lang="fr-FR"/>
        </a:p>
      </dgm:t>
    </dgm:pt>
    <dgm:pt modelId="{7628A77E-90C0-DD4D-A60F-1E6A4B562401}" type="pres">
      <dgm:prSet presAssocID="{A546A91B-F1B9-0E46-96B2-C1682134692B}" presName="spacer" presStyleCnt="0"/>
      <dgm:spPr/>
    </dgm:pt>
    <dgm:pt modelId="{E2BC42A4-4CF4-1341-B7DF-C95DC861BCE7}" type="pres">
      <dgm:prSet presAssocID="{4DCAE2B5-68BE-294B-A30B-1575823CFF4C}" presName="parentText" presStyleLbl="node1" presStyleIdx="1" presStyleCnt="2" custScaleX="88889">
        <dgm:presLayoutVars>
          <dgm:chMax val="0"/>
          <dgm:bulletEnabled val="1"/>
        </dgm:presLayoutVars>
      </dgm:prSet>
      <dgm:spPr/>
      <dgm:t>
        <a:bodyPr/>
        <a:lstStyle/>
        <a:p>
          <a:endParaRPr lang="fr-FR"/>
        </a:p>
      </dgm:t>
    </dgm:pt>
    <dgm:pt modelId="{9371C91F-BE1C-C941-A964-E7F897CAEEB0}" type="pres">
      <dgm:prSet presAssocID="{4DCAE2B5-68BE-294B-A30B-1575823CFF4C}" presName="childText" presStyleLbl="revTx" presStyleIdx="0" presStyleCnt="1" custScaleX="85185" custScaleY="70018">
        <dgm:presLayoutVars>
          <dgm:bulletEnabled val="1"/>
        </dgm:presLayoutVars>
      </dgm:prSet>
      <dgm:spPr/>
      <dgm:t>
        <a:bodyPr/>
        <a:lstStyle/>
        <a:p>
          <a:endParaRPr lang="fr-FR"/>
        </a:p>
      </dgm:t>
    </dgm:pt>
  </dgm:ptLst>
  <dgm:cxnLst>
    <dgm:cxn modelId="{DE9D35AC-9AED-FA4C-A276-0178052D2686}" type="presOf" srcId="{3FEFC1A1-EB9F-294D-8604-AE9B75317CA7}" destId="{21DE30E6-45DE-CF49-B557-EAE1B11FFE49}" srcOrd="0" destOrd="0" presId="urn:microsoft.com/office/officeart/2005/8/layout/vList2"/>
    <dgm:cxn modelId="{9E17B44B-0354-7C46-8DFD-BD920A48104C}" srcId="{3FEFC1A1-EB9F-294D-8604-AE9B75317CA7}" destId="{4DCAE2B5-68BE-294B-A30B-1575823CFF4C}" srcOrd="1" destOrd="0" parTransId="{8454D029-113A-2A46-9721-B7B71BD4D109}" sibTransId="{82C82784-E12A-BB44-A17C-34583EB91F6D}"/>
    <dgm:cxn modelId="{B6EBC1DC-32F4-524C-8A3D-28304DD46699}" type="presOf" srcId="{EA33735B-1017-394E-91FF-03E951E4FF93}" destId="{DCA81B44-ED6B-7946-8DE9-8CDA0930A9EB}" srcOrd="0" destOrd="0" presId="urn:microsoft.com/office/officeart/2005/8/layout/vList2"/>
    <dgm:cxn modelId="{F3F43A4A-E791-E745-8567-86587DB43460}" srcId="{4DCAE2B5-68BE-294B-A30B-1575823CFF4C}" destId="{27FADF4C-C190-5841-A398-DCC07C0E6B93}" srcOrd="0" destOrd="0" parTransId="{0C80B26E-99BD-A94C-888D-92F002B9E43A}" sibTransId="{17A464A5-8238-E04B-B99A-ECC518C5494E}"/>
    <dgm:cxn modelId="{EBF441B7-C780-6A43-B495-E748470A97BB}" type="presOf" srcId="{27FADF4C-C190-5841-A398-DCC07C0E6B93}" destId="{9371C91F-BE1C-C941-A964-E7F897CAEEB0}" srcOrd="0" destOrd="0" presId="urn:microsoft.com/office/officeart/2005/8/layout/vList2"/>
    <dgm:cxn modelId="{5884F837-2965-7A4D-AA48-D631F65769E5}" srcId="{3FEFC1A1-EB9F-294D-8604-AE9B75317CA7}" destId="{EA33735B-1017-394E-91FF-03E951E4FF93}" srcOrd="0" destOrd="0" parTransId="{082874B1-FC01-0C44-A62C-3AAACA7150C4}" sibTransId="{A546A91B-F1B9-0E46-96B2-C1682134692B}"/>
    <dgm:cxn modelId="{9EC910B5-F5C9-6C49-9BA4-C09FCEAA7923}" srcId="{4DCAE2B5-68BE-294B-A30B-1575823CFF4C}" destId="{9374F557-B370-A14E-B99A-1B28E5F3FB1C}" srcOrd="1" destOrd="0" parTransId="{F0A90364-2AAE-9442-A43A-E834A4E75CA9}" sibTransId="{9C0B31B4-CB75-C845-82C5-686F20520363}"/>
    <dgm:cxn modelId="{F2ADD1AC-E7AE-7D45-8465-6F89CF512A2B}" type="presOf" srcId="{4DCAE2B5-68BE-294B-A30B-1575823CFF4C}" destId="{E2BC42A4-4CF4-1341-B7DF-C95DC861BCE7}" srcOrd="0" destOrd="0" presId="urn:microsoft.com/office/officeart/2005/8/layout/vList2"/>
    <dgm:cxn modelId="{35E62AF2-4EF5-9D4A-95E4-2C05947A679B}" type="presOf" srcId="{9374F557-B370-A14E-B99A-1B28E5F3FB1C}" destId="{9371C91F-BE1C-C941-A964-E7F897CAEEB0}" srcOrd="0" destOrd="1" presId="urn:microsoft.com/office/officeart/2005/8/layout/vList2"/>
    <dgm:cxn modelId="{2C456280-45F4-2842-8948-09880A31EB10}" type="presParOf" srcId="{21DE30E6-45DE-CF49-B557-EAE1B11FFE49}" destId="{DCA81B44-ED6B-7946-8DE9-8CDA0930A9EB}" srcOrd="0" destOrd="0" presId="urn:microsoft.com/office/officeart/2005/8/layout/vList2"/>
    <dgm:cxn modelId="{D9DB0CA1-D472-0F45-86F6-255F6F5B4DBD}" type="presParOf" srcId="{21DE30E6-45DE-CF49-B557-EAE1B11FFE49}" destId="{7628A77E-90C0-DD4D-A60F-1E6A4B562401}" srcOrd="1" destOrd="0" presId="urn:microsoft.com/office/officeart/2005/8/layout/vList2"/>
    <dgm:cxn modelId="{3321A693-EF03-B948-8062-88D56E00E4FF}" type="presParOf" srcId="{21DE30E6-45DE-CF49-B557-EAE1B11FFE49}" destId="{E2BC42A4-4CF4-1341-B7DF-C95DC861BCE7}" srcOrd="2" destOrd="0" presId="urn:microsoft.com/office/officeart/2005/8/layout/vList2"/>
    <dgm:cxn modelId="{411F71C6-7E1B-C54C-AC57-38713ED1625E}" type="presParOf" srcId="{21DE30E6-45DE-CF49-B557-EAE1B11FFE49}" destId="{9371C91F-BE1C-C941-A964-E7F897CAEEB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2EA59D-B84D-184F-BD89-660D8E261DD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FR"/>
        </a:p>
      </dgm:t>
    </dgm:pt>
    <dgm:pt modelId="{349664B3-AC37-054E-B00D-31AFCC620D23}">
      <dgm:prSet custT="1"/>
      <dgm:spPr/>
      <dgm:t>
        <a:bodyPr/>
        <a:lstStyle/>
        <a:p>
          <a:pPr rtl="0"/>
          <a:r>
            <a:rPr lang="en-GB" sz="3200" b="1" noProof="0" dirty="0" smtClean="0"/>
            <a:t>5.2.4 Toolbox for Equal Health Provision</a:t>
          </a:r>
          <a:endParaRPr lang="en-GB" sz="3200" noProof="0" dirty="0"/>
        </a:p>
      </dgm:t>
    </dgm:pt>
    <dgm:pt modelId="{0D27DB8E-4AC1-FA47-AA80-556954E7A087}" type="parTrans" cxnId="{9E0359BD-6D21-9E41-AB9D-BB52F6214AF5}">
      <dgm:prSet/>
      <dgm:spPr/>
      <dgm:t>
        <a:bodyPr/>
        <a:lstStyle/>
        <a:p>
          <a:endParaRPr lang="fr-FR"/>
        </a:p>
      </dgm:t>
    </dgm:pt>
    <dgm:pt modelId="{0CE118C0-9A50-924F-BC3E-521763F56135}" type="sibTrans" cxnId="{9E0359BD-6D21-9E41-AB9D-BB52F6214AF5}">
      <dgm:prSet/>
      <dgm:spPr/>
      <dgm:t>
        <a:bodyPr/>
        <a:lstStyle/>
        <a:p>
          <a:endParaRPr lang="fr-FR"/>
        </a:p>
      </dgm:t>
    </dgm:pt>
    <dgm:pt modelId="{AB3FE7B5-2496-7D47-B10C-C2A07447042D}">
      <dgm:prSet custT="1"/>
      <dgm:spPr/>
      <dgm:t>
        <a:bodyPr/>
        <a:lstStyle/>
        <a:p>
          <a:pPr rtl="0"/>
          <a:r>
            <a:rPr lang="en-GB" sz="3200" noProof="0" dirty="0" smtClean="0"/>
            <a:t>Recommendations and guidelines on how to foster access to primary health care will be developed.</a:t>
          </a:r>
          <a:endParaRPr lang="en-GB" sz="3200" noProof="0" dirty="0"/>
        </a:p>
      </dgm:t>
    </dgm:pt>
    <dgm:pt modelId="{E5DEF2E5-0FF6-DB48-A4AE-8A6D36588B08}" type="parTrans" cxnId="{973C5F2D-1BAE-9441-93D6-A6F696CA192A}">
      <dgm:prSet/>
      <dgm:spPr/>
      <dgm:t>
        <a:bodyPr/>
        <a:lstStyle/>
        <a:p>
          <a:endParaRPr lang="fr-FR"/>
        </a:p>
      </dgm:t>
    </dgm:pt>
    <dgm:pt modelId="{79FB6966-40DE-EE46-AACE-2D802D51900B}" type="sibTrans" cxnId="{973C5F2D-1BAE-9441-93D6-A6F696CA192A}">
      <dgm:prSet/>
      <dgm:spPr/>
      <dgm:t>
        <a:bodyPr/>
        <a:lstStyle/>
        <a:p>
          <a:endParaRPr lang="fr-FR"/>
        </a:p>
      </dgm:t>
    </dgm:pt>
    <dgm:pt modelId="{BD647FDA-3F8A-EE47-A9BD-B2C32552A815}">
      <dgm:prSet custT="1"/>
      <dgm:spPr/>
      <dgm:t>
        <a:bodyPr/>
        <a:lstStyle/>
        <a:p>
          <a:pPr rtl="0"/>
          <a:r>
            <a:rPr lang="en-GB" sz="3200" noProof="0" dirty="0" smtClean="0"/>
            <a:t>Online, as part of </a:t>
          </a:r>
          <a:r>
            <a:rPr lang="en-GB" sz="3200" noProof="0" smtClean="0"/>
            <a:t>project’s webside</a:t>
          </a:r>
          <a:endParaRPr lang="en-GB" sz="3200" noProof="0" dirty="0"/>
        </a:p>
      </dgm:t>
    </dgm:pt>
    <dgm:pt modelId="{EBA56DE7-63EF-0B42-A0CE-EB5412FED591}" type="parTrans" cxnId="{B7AFBA4D-5B65-5645-8056-F5F1C7128003}">
      <dgm:prSet/>
      <dgm:spPr/>
      <dgm:t>
        <a:bodyPr/>
        <a:lstStyle/>
        <a:p>
          <a:endParaRPr lang="fr-FR"/>
        </a:p>
      </dgm:t>
    </dgm:pt>
    <dgm:pt modelId="{E0A65D86-F965-F74F-BA8E-E199D3083E8D}" type="sibTrans" cxnId="{B7AFBA4D-5B65-5645-8056-F5F1C7128003}">
      <dgm:prSet/>
      <dgm:spPr/>
      <dgm:t>
        <a:bodyPr/>
        <a:lstStyle/>
        <a:p>
          <a:endParaRPr lang="fr-FR"/>
        </a:p>
      </dgm:t>
    </dgm:pt>
    <dgm:pt modelId="{81C0E56E-8580-DE43-92F6-9F81DBC38F06}">
      <dgm:prSet custT="1"/>
      <dgm:spPr/>
      <dgm:t>
        <a:bodyPr/>
        <a:lstStyle/>
        <a:p>
          <a:pPr rtl="0"/>
          <a:r>
            <a:rPr lang="en-GB" sz="3200" noProof="0" smtClean="0"/>
            <a:t>Synthesis of the whole project</a:t>
          </a:r>
          <a:endParaRPr lang="en-GB" sz="3200" noProof="0"/>
        </a:p>
      </dgm:t>
    </dgm:pt>
    <dgm:pt modelId="{6736737B-BA89-CB4A-8C6A-CF40513E2097}" type="parTrans" cxnId="{C4F0C975-A774-3C49-B844-E4831BD6DD8F}">
      <dgm:prSet/>
      <dgm:spPr/>
      <dgm:t>
        <a:bodyPr/>
        <a:lstStyle/>
        <a:p>
          <a:endParaRPr lang="fr-FR"/>
        </a:p>
      </dgm:t>
    </dgm:pt>
    <dgm:pt modelId="{EA12B4BD-744F-A347-88E6-5065F6990960}" type="sibTrans" cxnId="{C4F0C975-A774-3C49-B844-E4831BD6DD8F}">
      <dgm:prSet/>
      <dgm:spPr/>
      <dgm:t>
        <a:bodyPr/>
        <a:lstStyle/>
        <a:p>
          <a:endParaRPr lang="fr-FR"/>
        </a:p>
      </dgm:t>
    </dgm:pt>
    <dgm:pt modelId="{8638D8C1-1C2E-A544-AAD4-EAA350129DF7}">
      <dgm:prSet custT="1"/>
      <dgm:spPr/>
      <dgm:t>
        <a:bodyPr/>
        <a:lstStyle/>
        <a:p>
          <a:pPr rtl="0"/>
          <a:r>
            <a:rPr lang="en-GB" sz="3200" noProof="0" smtClean="0"/>
            <a:t>Outputs to define the future «model» strategy plans for the sector</a:t>
          </a:r>
          <a:endParaRPr lang="en-GB" sz="3200" noProof="0"/>
        </a:p>
      </dgm:t>
    </dgm:pt>
    <dgm:pt modelId="{34912600-8DCA-9747-A5A6-13E8E1D72DDB}" type="parTrans" cxnId="{3091764B-C1B6-AF42-ACD8-F9330C4F02A7}">
      <dgm:prSet/>
      <dgm:spPr/>
      <dgm:t>
        <a:bodyPr/>
        <a:lstStyle/>
        <a:p>
          <a:endParaRPr lang="fr-FR"/>
        </a:p>
      </dgm:t>
    </dgm:pt>
    <dgm:pt modelId="{CD9B7C1E-90BD-5249-91E0-E026559AFDF9}" type="sibTrans" cxnId="{3091764B-C1B6-AF42-ACD8-F9330C4F02A7}">
      <dgm:prSet/>
      <dgm:spPr/>
      <dgm:t>
        <a:bodyPr/>
        <a:lstStyle/>
        <a:p>
          <a:endParaRPr lang="fr-FR"/>
        </a:p>
      </dgm:t>
    </dgm:pt>
    <dgm:pt modelId="{990B127B-0DAE-8A48-BC57-3185C0504096}" type="pres">
      <dgm:prSet presAssocID="{812EA59D-B84D-184F-BD89-660D8E261DDF}" presName="linear" presStyleCnt="0">
        <dgm:presLayoutVars>
          <dgm:animLvl val="lvl"/>
          <dgm:resizeHandles val="exact"/>
        </dgm:presLayoutVars>
      </dgm:prSet>
      <dgm:spPr/>
      <dgm:t>
        <a:bodyPr/>
        <a:lstStyle/>
        <a:p>
          <a:endParaRPr lang="fr-FR"/>
        </a:p>
      </dgm:t>
    </dgm:pt>
    <dgm:pt modelId="{1CD2C92E-731A-5242-970A-CF3F524A1D87}" type="pres">
      <dgm:prSet presAssocID="{349664B3-AC37-054E-B00D-31AFCC620D23}" presName="parentText" presStyleLbl="node1" presStyleIdx="0" presStyleCnt="2" custScaleY="70599">
        <dgm:presLayoutVars>
          <dgm:chMax val="0"/>
          <dgm:bulletEnabled val="1"/>
        </dgm:presLayoutVars>
      </dgm:prSet>
      <dgm:spPr/>
      <dgm:t>
        <a:bodyPr/>
        <a:lstStyle/>
        <a:p>
          <a:endParaRPr lang="fr-FR"/>
        </a:p>
      </dgm:t>
    </dgm:pt>
    <dgm:pt modelId="{922E944A-E695-C34F-93A2-88D0F2705157}" type="pres">
      <dgm:prSet presAssocID="{0CE118C0-9A50-924F-BC3E-521763F56135}" presName="spacer" presStyleCnt="0"/>
      <dgm:spPr/>
    </dgm:pt>
    <dgm:pt modelId="{325DE078-A479-FD48-ADEC-2A48F3974962}" type="pres">
      <dgm:prSet presAssocID="{AB3FE7B5-2496-7D47-B10C-C2A07447042D}" presName="parentText" presStyleLbl="node1" presStyleIdx="1" presStyleCnt="2" custScaleX="90741">
        <dgm:presLayoutVars>
          <dgm:chMax val="0"/>
          <dgm:bulletEnabled val="1"/>
        </dgm:presLayoutVars>
      </dgm:prSet>
      <dgm:spPr/>
      <dgm:t>
        <a:bodyPr/>
        <a:lstStyle/>
        <a:p>
          <a:endParaRPr lang="fr-FR"/>
        </a:p>
      </dgm:t>
    </dgm:pt>
    <dgm:pt modelId="{FC7306F4-8482-2C46-97B3-F5F6155B378B}" type="pres">
      <dgm:prSet presAssocID="{AB3FE7B5-2496-7D47-B10C-C2A07447042D}" presName="childText" presStyleLbl="revTx" presStyleIdx="0" presStyleCnt="1" custScaleX="92593">
        <dgm:presLayoutVars>
          <dgm:bulletEnabled val="1"/>
        </dgm:presLayoutVars>
      </dgm:prSet>
      <dgm:spPr/>
      <dgm:t>
        <a:bodyPr/>
        <a:lstStyle/>
        <a:p>
          <a:endParaRPr lang="fr-FR"/>
        </a:p>
      </dgm:t>
    </dgm:pt>
  </dgm:ptLst>
  <dgm:cxnLst>
    <dgm:cxn modelId="{1651A433-9377-6943-89B8-165B439F4243}" type="presOf" srcId="{BD647FDA-3F8A-EE47-A9BD-B2C32552A815}" destId="{FC7306F4-8482-2C46-97B3-F5F6155B378B}" srcOrd="0" destOrd="0" presId="urn:microsoft.com/office/officeart/2005/8/layout/vList2"/>
    <dgm:cxn modelId="{973C5F2D-1BAE-9441-93D6-A6F696CA192A}" srcId="{812EA59D-B84D-184F-BD89-660D8E261DDF}" destId="{AB3FE7B5-2496-7D47-B10C-C2A07447042D}" srcOrd="1" destOrd="0" parTransId="{E5DEF2E5-0FF6-DB48-A4AE-8A6D36588B08}" sibTransId="{79FB6966-40DE-EE46-AACE-2D802D51900B}"/>
    <dgm:cxn modelId="{9E0359BD-6D21-9E41-AB9D-BB52F6214AF5}" srcId="{812EA59D-B84D-184F-BD89-660D8E261DDF}" destId="{349664B3-AC37-054E-B00D-31AFCC620D23}" srcOrd="0" destOrd="0" parTransId="{0D27DB8E-4AC1-FA47-AA80-556954E7A087}" sibTransId="{0CE118C0-9A50-924F-BC3E-521763F56135}"/>
    <dgm:cxn modelId="{62739F5A-7A04-3544-BEE9-37EEC89FC0FF}" type="presOf" srcId="{81C0E56E-8580-DE43-92F6-9F81DBC38F06}" destId="{FC7306F4-8482-2C46-97B3-F5F6155B378B}" srcOrd="0" destOrd="1" presId="urn:microsoft.com/office/officeart/2005/8/layout/vList2"/>
    <dgm:cxn modelId="{C4F0C975-A774-3C49-B844-E4831BD6DD8F}" srcId="{AB3FE7B5-2496-7D47-B10C-C2A07447042D}" destId="{81C0E56E-8580-DE43-92F6-9F81DBC38F06}" srcOrd="1" destOrd="0" parTransId="{6736737B-BA89-CB4A-8C6A-CF40513E2097}" sibTransId="{EA12B4BD-744F-A347-88E6-5065F6990960}"/>
    <dgm:cxn modelId="{B7AFBA4D-5B65-5645-8056-F5F1C7128003}" srcId="{AB3FE7B5-2496-7D47-B10C-C2A07447042D}" destId="{BD647FDA-3F8A-EE47-A9BD-B2C32552A815}" srcOrd="0" destOrd="0" parTransId="{EBA56DE7-63EF-0B42-A0CE-EB5412FED591}" sibTransId="{E0A65D86-F965-F74F-BA8E-E199D3083E8D}"/>
    <dgm:cxn modelId="{93E093CE-C2F2-CB4F-99B4-1C9838CA094E}" type="presOf" srcId="{812EA59D-B84D-184F-BD89-660D8E261DDF}" destId="{990B127B-0DAE-8A48-BC57-3185C0504096}" srcOrd="0" destOrd="0" presId="urn:microsoft.com/office/officeart/2005/8/layout/vList2"/>
    <dgm:cxn modelId="{CE2B9C03-0014-314E-B402-B9F825546177}" type="presOf" srcId="{8638D8C1-1C2E-A544-AAD4-EAA350129DF7}" destId="{FC7306F4-8482-2C46-97B3-F5F6155B378B}" srcOrd="0" destOrd="2" presId="urn:microsoft.com/office/officeart/2005/8/layout/vList2"/>
    <dgm:cxn modelId="{3CAF6A6D-FC33-8B47-A52F-2FAC960C5F5D}" type="presOf" srcId="{349664B3-AC37-054E-B00D-31AFCC620D23}" destId="{1CD2C92E-731A-5242-970A-CF3F524A1D87}" srcOrd="0" destOrd="0" presId="urn:microsoft.com/office/officeart/2005/8/layout/vList2"/>
    <dgm:cxn modelId="{3B2E86C9-92E6-3A48-A59C-8E2DB8FD8EE0}" type="presOf" srcId="{AB3FE7B5-2496-7D47-B10C-C2A07447042D}" destId="{325DE078-A479-FD48-ADEC-2A48F3974962}" srcOrd="0" destOrd="0" presId="urn:microsoft.com/office/officeart/2005/8/layout/vList2"/>
    <dgm:cxn modelId="{3091764B-C1B6-AF42-ACD8-F9330C4F02A7}" srcId="{AB3FE7B5-2496-7D47-B10C-C2A07447042D}" destId="{8638D8C1-1C2E-A544-AAD4-EAA350129DF7}" srcOrd="2" destOrd="0" parTransId="{34912600-8DCA-9747-A5A6-13E8E1D72DDB}" sibTransId="{CD9B7C1E-90BD-5249-91E0-E026559AFDF9}"/>
    <dgm:cxn modelId="{39506004-0C91-864C-8289-B6D23C450435}" type="presParOf" srcId="{990B127B-0DAE-8A48-BC57-3185C0504096}" destId="{1CD2C92E-731A-5242-970A-CF3F524A1D87}" srcOrd="0" destOrd="0" presId="urn:microsoft.com/office/officeart/2005/8/layout/vList2"/>
    <dgm:cxn modelId="{22693EAF-F6C4-CF48-AE0F-C732E4E588F0}" type="presParOf" srcId="{990B127B-0DAE-8A48-BC57-3185C0504096}" destId="{922E944A-E695-C34F-93A2-88D0F2705157}" srcOrd="1" destOrd="0" presId="urn:microsoft.com/office/officeart/2005/8/layout/vList2"/>
    <dgm:cxn modelId="{9B68631C-6A52-9644-870B-1B2B311D0B0D}" type="presParOf" srcId="{990B127B-0DAE-8A48-BC57-3185C0504096}" destId="{325DE078-A479-FD48-ADEC-2A48F3974962}" srcOrd="2" destOrd="0" presId="urn:microsoft.com/office/officeart/2005/8/layout/vList2"/>
    <dgm:cxn modelId="{C0A7DF8F-8CEE-AE47-804E-6270A79A4F81}" type="presParOf" srcId="{990B127B-0DAE-8A48-BC57-3185C0504096}" destId="{FC7306F4-8482-2C46-97B3-F5F6155B378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D81A7-69CD-B341-845B-DCC0BB620F0F}"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fr-FR"/>
        </a:p>
      </dgm:t>
    </dgm:pt>
    <dgm:pt modelId="{BE393A84-C95D-2140-9E03-EC3189E92664}">
      <dgm:prSet custT="1"/>
      <dgm:spPr/>
      <dgm:t>
        <a:bodyPr/>
        <a:lstStyle/>
        <a:p>
          <a:pPr rtl="0"/>
          <a:r>
            <a:rPr lang="en-US" sz="3600" b="1" dirty="0" smtClean="0">
              <a:solidFill>
                <a:schemeClr val="bg1"/>
              </a:solidFill>
              <a:latin typeface="+mn-lt"/>
              <a:cs typeface="Arial"/>
            </a:rPr>
            <a:t>Laboratory of Primary Health Care, General Practice and Health Services Research. </a:t>
          </a:r>
        </a:p>
        <a:p>
          <a:pPr rtl="0"/>
          <a:r>
            <a:rPr lang="en-US" sz="3600" dirty="0" smtClean="0"/>
            <a:t>Main fields of expertise:</a:t>
          </a:r>
          <a:endParaRPr lang="en-US" sz="3600" dirty="0"/>
        </a:p>
      </dgm:t>
    </dgm:pt>
    <dgm:pt modelId="{01896A5D-A5A5-3D45-A7F4-EDCDA4453DA2}" type="parTrans" cxnId="{85865240-9398-2144-A438-4D6733A97472}">
      <dgm:prSet/>
      <dgm:spPr/>
      <dgm:t>
        <a:bodyPr/>
        <a:lstStyle/>
        <a:p>
          <a:endParaRPr lang="fr-FR"/>
        </a:p>
      </dgm:t>
    </dgm:pt>
    <dgm:pt modelId="{10072331-5D07-954D-B615-8763794F42AF}" type="sibTrans" cxnId="{85865240-9398-2144-A438-4D6733A97472}">
      <dgm:prSet/>
      <dgm:spPr/>
      <dgm:t>
        <a:bodyPr/>
        <a:lstStyle/>
        <a:p>
          <a:endParaRPr lang="fr-FR"/>
        </a:p>
      </dgm:t>
    </dgm:pt>
    <dgm:pt modelId="{0AEC00C8-8FA3-F948-9CE8-7306147CB675}">
      <dgm:prSet custT="1"/>
      <dgm:spPr/>
      <dgm:t>
        <a:bodyPr/>
        <a:lstStyle/>
        <a:p>
          <a:pPr rtl="0"/>
          <a:r>
            <a:rPr lang="en-US" sz="3200" dirty="0" smtClean="0"/>
            <a:t>Primary Health Care and General Practice</a:t>
          </a:r>
          <a:endParaRPr sz="3200" dirty="0"/>
        </a:p>
      </dgm:t>
    </dgm:pt>
    <dgm:pt modelId="{A212E815-22AF-9741-9604-33C86AC8B4D4}" type="parTrans" cxnId="{CFDB8E5A-99CD-204D-9CDA-75274DB1FDE5}">
      <dgm:prSet/>
      <dgm:spPr/>
      <dgm:t>
        <a:bodyPr/>
        <a:lstStyle/>
        <a:p>
          <a:endParaRPr lang="fr-FR"/>
        </a:p>
      </dgm:t>
    </dgm:pt>
    <dgm:pt modelId="{07CA6FB2-16FB-FD44-B69E-7B3DC3C58229}" type="sibTrans" cxnId="{CFDB8E5A-99CD-204D-9CDA-75274DB1FDE5}">
      <dgm:prSet/>
      <dgm:spPr/>
      <dgm:t>
        <a:bodyPr/>
        <a:lstStyle/>
        <a:p>
          <a:endParaRPr lang="fr-FR"/>
        </a:p>
      </dgm:t>
    </dgm:pt>
    <dgm:pt modelId="{1CF4E4AC-88A6-7543-9EDC-845007904251}">
      <dgm:prSet custT="1"/>
      <dgm:spPr/>
      <dgm:t>
        <a:bodyPr/>
        <a:lstStyle/>
        <a:p>
          <a:pPr rtl="0"/>
          <a:r>
            <a:rPr lang="en-US" sz="3200" dirty="0" smtClean="0"/>
            <a:t>Public Health</a:t>
          </a:r>
          <a:endParaRPr sz="3200" dirty="0"/>
        </a:p>
      </dgm:t>
    </dgm:pt>
    <dgm:pt modelId="{61263795-2D78-4542-9A85-3C012820CBEA}" type="parTrans" cxnId="{A3CC61C2-0831-5D45-8267-35F652049953}">
      <dgm:prSet/>
      <dgm:spPr/>
      <dgm:t>
        <a:bodyPr/>
        <a:lstStyle/>
        <a:p>
          <a:endParaRPr lang="fr-FR"/>
        </a:p>
      </dgm:t>
    </dgm:pt>
    <dgm:pt modelId="{AA2AE1E9-6518-7943-8C95-0CFC17088506}" type="sibTrans" cxnId="{A3CC61C2-0831-5D45-8267-35F652049953}">
      <dgm:prSet/>
      <dgm:spPr/>
      <dgm:t>
        <a:bodyPr/>
        <a:lstStyle/>
        <a:p>
          <a:endParaRPr lang="fr-FR"/>
        </a:p>
      </dgm:t>
    </dgm:pt>
    <dgm:pt modelId="{DF7B53C0-9F0D-B942-940E-939C77EE5066}">
      <dgm:prSet custT="1"/>
      <dgm:spPr/>
      <dgm:t>
        <a:bodyPr/>
        <a:lstStyle/>
        <a:p>
          <a:pPr rtl="0"/>
          <a:r>
            <a:rPr lang="en-US" sz="3200" dirty="0" smtClean="0"/>
            <a:t>Health Policy</a:t>
          </a:r>
          <a:endParaRPr lang="en-US" sz="3200" dirty="0"/>
        </a:p>
      </dgm:t>
    </dgm:pt>
    <dgm:pt modelId="{726777CB-06DE-6C42-B19A-A9746EA7341C}" type="parTrans" cxnId="{ADC0510C-3B13-7647-8B9B-83323A88529B}">
      <dgm:prSet/>
      <dgm:spPr/>
      <dgm:t>
        <a:bodyPr/>
        <a:lstStyle/>
        <a:p>
          <a:endParaRPr lang="fr-FR"/>
        </a:p>
      </dgm:t>
    </dgm:pt>
    <dgm:pt modelId="{6ADC0EEE-2B24-B947-8701-574BBF723DF6}" type="sibTrans" cxnId="{ADC0510C-3B13-7647-8B9B-83323A88529B}">
      <dgm:prSet/>
      <dgm:spPr/>
      <dgm:t>
        <a:bodyPr/>
        <a:lstStyle/>
        <a:p>
          <a:endParaRPr lang="fr-FR"/>
        </a:p>
      </dgm:t>
    </dgm:pt>
    <dgm:pt modelId="{7EFE4D39-55C7-2849-B3D2-0E086D12E6FF}" type="pres">
      <dgm:prSet presAssocID="{F9DD81A7-69CD-B341-845B-DCC0BB620F0F}" presName="Name0" presStyleCnt="0">
        <dgm:presLayoutVars>
          <dgm:chPref val="1"/>
          <dgm:dir/>
          <dgm:animOne val="branch"/>
          <dgm:animLvl val="lvl"/>
          <dgm:resizeHandles/>
        </dgm:presLayoutVars>
      </dgm:prSet>
      <dgm:spPr/>
      <dgm:t>
        <a:bodyPr/>
        <a:lstStyle/>
        <a:p>
          <a:endParaRPr lang="fr-FR"/>
        </a:p>
      </dgm:t>
    </dgm:pt>
    <dgm:pt modelId="{9E6B59F0-816F-8645-8341-C0956EBE1A3E}" type="pres">
      <dgm:prSet presAssocID="{BE393A84-C95D-2140-9E03-EC3189E92664}" presName="vertOne" presStyleCnt="0"/>
      <dgm:spPr/>
    </dgm:pt>
    <dgm:pt modelId="{64DCE6AB-AC97-5E44-9941-FA8073DC5790}" type="pres">
      <dgm:prSet presAssocID="{BE393A84-C95D-2140-9E03-EC3189E92664}" presName="txOne" presStyleLbl="node0" presStyleIdx="0" presStyleCnt="1">
        <dgm:presLayoutVars>
          <dgm:chPref val="3"/>
        </dgm:presLayoutVars>
      </dgm:prSet>
      <dgm:spPr/>
      <dgm:t>
        <a:bodyPr/>
        <a:lstStyle/>
        <a:p>
          <a:endParaRPr lang="fr-FR"/>
        </a:p>
      </dgm:t>
    </dgm:pt>
    <dgm:pt modelId="{A2108553-FE8D-4A49-A541-E753A4257A95}" type="pres">
      <dgm:prSet presAssocID="{BE393A84-C95D-2140-9E03-EC3189E92664}" presName="parTransOne" presStyleCnt="0"/>
      <dgm:spPr/>
    </dgm:pt>
    <dgm:pt modelId="{649CE738-66F4-1E4E-B21A-914738AF1015}" type="pres">
      <dgm:prSet presAssocID="{BE393A84-C95D-2140-9E03-EC3189E92664}" presName="horzOne" presStyleCnt="0"/>
      <dgm:spPr/>
    </dgm:pt>
    <dgm:pt modelId="{DB897EA9-8A13-8D41-98C0-0F708F4A27FD}" type="pres">
      <dgm:prSet presAssocID="{0AEC00C8-8FA3-F948-9CE8-7306147CB675}" presName="vertTwo" presStyleCnt="0"/>
      <dgm:spPr/>
    </dgm:pt>
    <dgm:pt modelId="{F1A5F5EE-6771-EC46-A7F6-0397AD5D7780}" type="pres">
      <dgm:prSet presAssocID="{0AEC00C8-8FA3-F948-9CE8-7306147CB675}" presName="txTwo" presStyleLbl="node2" presStyleIdx="0" presStyleCnt="3" custScaleX="160100">
        <dgm:presLayoutVars>
          <dgm:chPref val="3"/>
        </dgm:presLayoutVars>
      </dgm:prSet>
      <dgm:spPr/>
      <dgm:t>
        <a:bodyPr/>
        <a:lstStyle/>
        <a:p>
          <a:endParaRPr lang="fr-FR"/>
        </a:p>
      </dgm:t>
    </dgm:pt>
    <dgm:pt modelId="{9C049E56-FC66-8E4E-BFDB-01AB75EE8D4D}" type="pres">
      <dgm:prSet presAssocID="{0AEC00C8-8FA3-F948-9CE8-7306147CB675}" presName="horzTwo" presStyleCnt="0"/>
      <dgm:spPr/>
    </dgm:pt>
    <dgm:pt modelId="{BD2D5D9B-7F0E-474E-B83B-4D9B9594522D}" type="pres">
      <dgm:prSet presAssocID="{07CA6FB2-16FB-FD44-B69E-7B3DC3C58229}" presName="sibSpaceTwo" presStyleCnt="0"/>
      <dgm:spPr/>
    </dgm:pt>
    <dgm:pt modelId="{E3A856E2-907E-6547-818C-B2FEFCBC9C13}" type="pres">
      <dgm:prSet presAssocID="{1CF4E4AC-88A6-7543-9EDC-845007904251}" presName="vertTwo" presStyleCnt="0"/>
      <dgm:spPr/>
    </dgm:pt>
    <dgm:pt modelId="{264F63B9-087C-EA4B-B7A9-A16F53A67826}" type="pres">
      <dgm:prSet presAssocID="{1CF4E4AC-88A6-7543-9EDC-845007904251}" presName="txTwo" presStyleLbl="node2" presStyleIdx="1" presStyleCnt="3" custScaleX="60100">
        <dgm:presLayoutVars>
          <dgm:chPref val="3"/>
        </dgm:presLayoutVars>
      </dgm:prSet>
      <dgm:spPr/>
      <dgm:t>
        <a:bodyPr/>
        <a:lstStyle/>
        <a:p>
          <a:endParaRPr lang="fr-FR"/>
        </a:p>
      </dgm:t>
    </dgm:pt>
    <dgm:pt modelId="{BD61D3BA-D6E5-544A-AF65-3475924448AD}" type="pres">
      <dgm:prSet presAssocID="{1CF4E4AC-88A6-7543-9EDC-845007904251}" presName="horzTwo" presStyleCnt="0"/>
      <dgm:spPr/>
    </dgm:pt>
    <dgm:pt modelId="{D390A8E6-6924-EB49-94D9-10AA77A55B07}" type="pres">
      <dgm:prSet presAssocID="{AA2AE1E9-6518-7943-8C95-0CFC17088506}" presName="sibSpaceTwo" presStyleCnt="0"/>
      <dgm:spPr/>
    </dgm:pt>
    <dgm:pt modelId="{7885AF62-3003-AD44-91FC-815DD4B2BC6B}" type="pres">
      <dgm:prSet presAssocID="{DF7B53C0-9F0D-B942-940E-939C77EE5066}" presName="vertTwo" presStyleCnt="0"/>
      <dgm:spPr/>
    </dgm:pt>
    <dgm:pt modelId="{792B017C-6AAE-AD4B-94A9-63AB8112F518}" type="pres">
      <dgm:prSet presAssocID="{DF7B53C0-9F0D-B942-940E-939C77EE5066}" presName="txTwo" presStyleLbl="node2" presStyleIdx="2" presStyleCnt="3" custScaleX="55805">
        <dgm:presLayoutVars>
          <dgm:chPref val="3"/>
        </dgm:presLayoutVars>
      </dgm:prSet>
      <dgm:spPr/>
      <dgm:t>
        <a:bodyPr/>
        <a:lstStyle/>
        <a:p>
          <a:endParaRPr lang="fr-FR"/>
        </a:p>
      </dgm:t>
    </dgm:pt>
    <dgm:pt modelId="{4CD737A6-C3F5-1C48-89EA-C82C3F0DB5B6}" type="pres">
      <dgm:prSet presAssocID="{DF7B53C0-9F0D-B942-940E-939C77EE5066}" presName="horzTwo" presStyleCnt="0"/>
      <dgm:spPr/>
    </dgm:pt>
  </dgm:ptLst>
  <dgm:cxnLst>
    <dgm:cxn modelId="{9A2367E1-50C6-B842-9F1E-4F9FF9F47107}" type="presOf" srcId="{0AEC00C8-8FA3-F948-9CE8-7306147CB675}" destId="{F1A5F5EE-6771-EC46-A7F6-0397AD5D7780}" srcOrd="0" destOrd="0" presId="urn:microsoft.com/office/officeart/2005/8/layout/hierarchy4"/>
    <dgm:cxn modelId="{ADC0510C-3B13-7647-8B9B-83323A88529B}" srcId="{BE393A84-C95D-2140-9E03-EC3189E92664}" destId="{DF7B53C0-9F0D-B942-940E-939C77EE5066}" srcOrd="2" destOrd="0" parTransId="{726777CB-06DE-6C42-B19A-A9746EA7341C}" sibTransId="{6ADC0EEE-2B24-B947-8701-574BBF723DF6}"/>
    <dgm:cxn modelId="{4E0F0A51-AC1A-7440-9B11-D619535E1577}" type="presOf" srcId="{DF7B53C0-9F0D-B942-940E-939C77EE5066}" destId="{792B017C-6AAE-AD4B-94A9-63AB8112F518}" srcOrd="0" destOrd="0" presId="urn:microsoft.com/office/officeart/2005/8/layout/hierarchy4"/>
    <dgm:cxn modelId="{CFDB8E5A-99CD-204D-9CDA-75274DB1FDE5}" srcId="{BE393A84-C95D-2140-9E03-EC3189E92664}" destId="{0AEC00C8-8FA3-F948-9CE8-7306147CB675}" srcOrd="0" destOrd="0" parTransId="{A212E815-22AF-9741-9604-33C86AC8B4D4}" sibTransId="{07CA6FB2-16FB-FD44-B69E-7B3DC3C58229}"/>
    <dgm:cxn modelId="{01543FF4-BCCD-424B-82C0-2D3BC8BAB6B9}" type="presOf" srcId="{F9DD81A7-69CD-B341-845B-DCC0BB620F0F}" destId="{7EFE4D39-55C7-2849-B3D2-0E086D12E6FF}" srcOrd="0" destOrd="0" presId="urn:microsoft.com/office/officeart/2005/8/layout/hierarchy4"/>
    <dgm:cxn modelId="{C92B4AE0-F3A3-024E-91BA-CDE22881F4C6}" type="presOf" srcId="{1CF4E4AC-88A6-7543-9EDC-845007904251}" destId="{264F63B9-087C-EA4B-B7A9-A16F53A67826}" srcOrd="0" destOrd="0" presId="urn:microsoft.com/office/officeart/2005/8/layout/hierarchy4"/>
    <dgm:cxn modelId="{85865240-9398-2144-A438-4D6733A97472}" srcId="{F9DD81A7-69CD-B341-845B-DCC0BB620F0F}" destId="{BE393A84-C95D-2140-9E03-EC3189E92664}" srcOrd="0" destOrd="0" parTransId="{01896A5D-A5A5-3D45-A7F4-EDCDA4453DA2}" sibTransId="{10072331-5D07-954D-B615-8763794F42AF}"/>
    <dgm:cxn modelId="{A4DEDD4C-F584-BD47-9CBE-BCA923D3F2B3}" type="presOf" srcId="{BE393A84-C95D-2140-9E03-EC3189E92664}" destId="{64DCE6AB-AC97-5E44-9941-FA8073DC5790}" srcOrd="0" destOrd="0" presId="urn:microsoft.com/office/officeart/2005/8/layout/hierarchy4"/>
    <dgm:cxn modelId="{A3CC61C2-0831-5D45-8267-35F652049953}" srcId="{BE393A84-C95D-2140-9E03-EC3189E92664}" destId="{1CF4E4AC-88A6-7543-9EDC-845007904251}" srcOrd="1" destOrd="0" parTransId="{61263795-2D78-4542-9A85-3C012820CBEA}" sibTransId="{AA2AE1E9-6518-7943-8C95-0CFC17088506}"/>
    <dgm:cxn modelId="{18E3DF00-77ED-634B-B3E4-D5C95EFCDE82}" type="presParOf" srcId="{7EFE4D39-55C7-2849-B3D2-0E086D12E6FF}" destId="{9E6B59F0-816F-8645-8341-C0956EBE1A3E}" srcOrd="0" destOrd="0" presId="urn:microsoft.com/office/officeart/2005/8/layout/hierarchy4"/>
    <dgm:cxn modelId="{6A6A1C41-D012-214B-805C-62D4B06435E2}" type="presParOf" srcId="{9E6B59F0-816F-8645-8341-C0956EBE1A3E}" destId="{64DCE6AB-AC97-5E44-9941-FA8073DC5790}" srcOrd="0" destOrd="0" presId="urn:microsoft.com/office/officeart/2005/8/layout/hierarchy4"/>
    <dgm:cxn modelId="{416347C0-460C-E046-B66D-8A9B6BFCF3E0}" type="presParOf" srcId="{9E6B59F0-816F-8645-8341-C0956EBE1A3E}" destId="{A2108553-FE8D-4A49-A541-E753A4257A95}" srcOrd="1" destOrd="0" presId="urn:microsoft.com/office/officeart/2005/8/layout/hierarchy4"/>
    <dgm:cxn modelId="{DBCED1AA-C8A7-6F4A-882B-422207C665B3}" type="presParOf" srcId="{9E6B59F0-816F-8645-8341-C0956EBE1A3E}" destId="{649CE738-66F4-1E4E-B21A-914738AF1015}" srcOrd="2" destOrd="0" presId="urn:microsoft.com/office/officeart/2005/8/layout/hierarchy4"/>
    <dgm:cxn modelId="{E2DDF58B-87D1-9C4C-94C4-B169BD6F954A}" type="presParOf" srcId="{649CE738-66F4-1E4E-B21A-914738AF1015}" destId="{DB897EA9-8A13-8D41-98C0-0F708F4A27FD}" srcOrd="0" destOrd="0" presId="urn:microsoft.com/office/officeart/2005/8/layout/hierarchy4"/>
    <dgm:cxn modelId="{5FB80939-7060-7B49-8803-323DF2E26D57}" type="presParOf" srcId="{DB897EA9-8A13-8D41-98C0-0F708F4A27FD}" destId="{F1A5F5EE-6771-EC46-A7F6-0397AD5D7780}" srcOrd="0" destOrd="0" presId="urn:microsoft.com/office/officeart/2005/8/layout/hierarchy4"/>
    <dgm:cxn modelId="{70EB833D-4196-DD46-B82C-0471B9B3610F}" type="presParOf" srcId="{DB897EA9-8A13-8D41-98C0-0F708F4A27FD}" destId="{9C049E56-FC66-8E4E-BFDB-01AB75EE8D4D}" srcOrd="1" destOrd="0" presId="urn:microsoft.com/office/officeart/2005/8/layout/hierarchy4"/>
    <dgm:cxn modelId="{2468A85B-AC90-8348-B5F9-57343F2A8DB0}" type="presParOf" srcId="{649CE738-66F4-1E4E-B21A-914738AF1015}" destId="{BD2D5D9B-7F0E-474E-B83B-4D9B9594522D}" srcOrd="1" destOrd="0" presId="urn:microsoft.com/office/officeart/2005/8/layout/hierarchy4"/>
    <dgm:cxn modelId="{35414092-C79A-9347-BE02-2B054E67AD03}" type="presParOf" srcId="{649CE738-66F4-1E4E-B21A-914738AF1015}" destId="{E3A856E2-907E-6547-818C-B2FEFCBC9C13}" srcOrd="2" destOrd="0" presId="urn:microsoft.com/office/officeart/2005/8/layout/hierarchy4"/>
    <dgm:cxn modelId="{416D81A9-F397-AC4D-B6E9-26F81FD31E23}" type="presParOf" srcId="{E3A856E2-907E-6547-818C-B2FEFCBC9C13}" destId="{264F63B9-087C-EA4B-B7A9-A16F53A67826}" srcOrd="0" destOrd="0" presId="urn:microsoft.com/office/officeart/2005/8/layout/hierarchy4"/>
    <dgm:cxn modelId="{74C0E9B3-F4D0-A144-9924-FEAAAFA94270}" type="presParOf" srcId="{E3A856E2-907E-6547-818C-B2FEFCBC9C13}" destId="{BD61D3BA-D6E5-544A-AF65-3475924448AD}" srcOrd="1" destOrd="0" presId="urn:microsoft.com/office/officeart/2005/8/layout/hierarchy4"/>
    <dgm:cxn modelId="{0AF7219D-68A8-294A-A373-1FD37C92634A}" type="presParOf" srcId="{649CE738-66F4-1E4E-B21A-914738AF1015}" destId="{D390A8E6-6924-EB49-94D9-10AA77A55B07}" srcOrd="3" destOrd="0" presId="urn:microsoft.com/office/officeart/2005/8/layout/hierarchy4"/>
    <dgm:cxn modelId="{23C89AB9-1782-0A48-A3A8-0D0AE9C9F8B1}" type="presParOf" srcId="{649CE738-66F4-1E4E-B21A-914738AF1015}" destId="{7885AF62-3003-AD44-91FC-815DD4B2BC6B}" srcOrd="4" destOrd="0" presId="urn:microsoft.com/office/officeart/2005/8/layout/hierarchy4"/>
    <dgm:cxn modelId="{93C38224-6FF9-114A-A962-D1A85D44ADA8}" type="presParOf" srcId="{7885AF62-3003-AD44-91FC-815DD4B2BC6B}" destId="{792B017C-6AAE-AD4B-94A9-63AB8112F518}" srcOrd="0" destOrd="0" presId="urn:microsoft.com/office/officeart/2005/8/layout/hierarchy4"/>
    <dgm:cxn modelId="{AF9D4722-6AEA-8649-AE74-24E1EFC7265A}" type="presParOf" srcId="{7885AF62-3003-AD44-91FC-815DD4B2BC6B}" destId="{4CD737A6-C3F5-1C48-89EA-C82C3F0DB5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C4316-8DC9-C94B-921C-7C62E2897177}"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fr-FR"/>
        </a:p>
      </dgm:t>
    </dgm:pt>
    <dgm:pt modelId="{B45A8350-9383-1A41-95E2-A27E88BFE86D}">
      <dgm:prSet custT="1"/>
      <dgm:spPr/>
      <dgm:t>
        <a:bodyPr/>
        <a:lstStyle/>
        <a:p>
          <a:pPr algn="l" rtl="0"/>
          <a:r>
            <a:rPr lang="en-US" sz="3200" b="1" dirty="0" smtClean="0"/>
            <a:t>D. 5.2. </a:t>
          </a:r>
          <a:r>
            <a:rPr lang="en-US" sz="3200" dirty="0" smtClean="0"/>
            <a:t>Joint PHC Practitioners' Training Scheme   </a:t>
          </a:r>
        </a:p>
      </dgm:t>
    </dgm:pt>
    <dgm:pt modelId="{CDD16170-64D7-8F4D-985E-9636F611F4B2}" type="parTrans" cxnId="{DF657050-921E-3948-A0BE-2F8A96AA422E}">
      <dgm:prSet/>
      <dgm:spPr/>
      <dgm:t>
        <a:bodyPr/>
        <a:lstStyle/>
        <a:p>
          <a:endParaRPr lang="fr-FR"/>
        </a:p>
      </dgm:t>
    </dgm:pt>
    <dgm:pt modelId="{B2302BA6-3FA9-B947-A1A3-D8009411291C}" type="sibTrans" cxnId="{DF657050-921E-3948-A0BE-2F8A96AA422E}">
      <dgm:prSet/>
      <dgm:spPr/>
      <dgm:t>
        <a:bodyPr/>
        <a:lstStyle/>
        <a:p>
          <a:endParaRPr lang="fr-FR"/>
        </a:p>
      </dgm:t>
    </dgm:pt>
    <dgm:pt modelId="{6D7E8D76-B5EC-4943-B6FA-7FE911083C4C}">
      <dgm:prSet custT="1"/>
      <dgm:spPr/>
      <dgm:t>
        <a:bodyPr/>
        <a:lstStyle/>
        <a:p>
          <a:pPr rtl="0"/>
          <a:r>
            <a:rPr lang="en-US" sz="3200" b="1" dirty="0" smtClean="0"/>
            <a:t>D. 5.2.2 </a:t>
          </a:r>
          <a:r>
            <a:rPr lang="en-US" sz="3200" dirty="0" smtClean="0"/>
            <a:t>Training Center for PHP Practitioners</a:t>
          </a:r>
          <a:endParaRPr lang="fr-FR" sz="3200" dirty="0"/>
        </a:p>
      </dgm:t>
    </dgm:pt>
    <dgm:pt modelId="{75253B20-01E4-894A-B528-06CF0753BF1C}" type="parTrans" cxnId="{5AEE5862-AC89-044B-A051-717B294588EA}">
      <dgm:prSet/>
      <dgm:spPr/>
      <dgm:t>
        <a:bodyPr/>
        <a:lstStyle/>
        <a:p>
          <a:endParaRPr lang="fr-FR"/>
        </a:p>
      </dgm:t>
    </dgm:pt>
    <dgm:pt modelId="{B443F47E-777A-404A-97E2-2D2E44726412}" type="sibTrans" cxnId="{5AEE5862-AC89-044B-A051-717B294588EA}">
      <dgm:prSet/>
      <dgm:spPr/>
      <dgm:t>
        <a:bodyPr/>
        <a:lstStyle/>
        <a:p>
          <a:endParaRPr lang="fr-FR"/>
        </a:p>
      </dgm:t>
    </dgm:pt>
    <dgm:pt modelId="{E749FED4-25FE-304C-876D-78E1FB8FC2E2}">
      <dgm:prSet custT="1"/>
      <dgm:spPr/>
      <dgm:t>
        <a:bodyPr/>
        <a:lstStyle/>
        <a:p>
          <a:pPr rtl="0"/>
          <a:r>
            <a:rPr lang="en-US" sz="3200" b="1" dirty="0" smtClean="0"/>
            <a:t>D. 5.2.3</a:t>
          </a:r>
          <a:r>
            <a:rPr lang="en-GB" sz="3200" b="1" noProof="0" dirty="0" smtClean="0"/>
            <a:t> </a:t>
          </a:r>
          <a:r>
            <a:rPr lang="en-GB" sz="3200" noProof="0" dirty="0" smtClean="0"/>
            <a:t>PHC Practitioners' Training Program                </a:t>
          </a:r>
          <a:r>
            <a:rPr lang="en-US" sz="3200" dirty="0" smtClean="0"/>
            <a:t>	</a:t>
          </a:r>
          <a:endParaRPr lang="fr-FR" sz="3200" dirty="0"/>
        </a:p>
      </dgm:t>
    </dgm:pt>
    <dgm:pt modelId="{C58B9A25-A47F-934E-8829-A6F8A1DE6A88}" type="parTrans" cxnId="{649758CC-C2BB-884C-9736-0BF84676F8D2}">
      <dgm:prSet/>
      <dgm:spPr/>
      <dgm:t>
        <a:bodyPr/>
        <a:lstStyle/>
        <a:p>
          <a:endParaRPr lang="fr-FR"/>
        </a:p>
      </dgm:t>
    </dgm:pt>
    <dgm:pt modelId="{0EEBF833-9D00-C545-B280-D735FBCC315B}" type="sibTrans" cxnId="{649758CC-C2BB-884C-9736-0BF84676F8D2}">
      <dgm:prSet/>
      <dgm:spPr/>
      <dgm:t>
        <a:bodyPr/>
        <a:lstStyle/>
        <a:p>
          <a:endParaRPr lang="fr-FR"/>
        </a:p>
      </dgm:t>
    </dgm:pt>
    <dgm:pt modelId="{4A6AFCB1-53BE-C245-A718-D34BF548F332}">
      <dgm:prSet custT="1"/>
      <dgm:spPr/>
      <dgm:t>
        <a:bodyPr/>
        <a:lstStyle/>
        <a:p>
          <a:pPr rtl="0"/>
          <a:r>
            <a:rPr lang="en-US" sz="3200" b="1" dirty="0" smtClean="0"/>
            <a:t>D. 5.2.4 </a:t>
          </a:r>
          <a:r>
            <a:rPr lang="en-US" sz="3200" dirty="0" smtClean="0"/>
            <a:t>Toolbox for Equal Health Provision</a:t>
          </a:r>
          <a:r>
            <a:rPr lang="fr-FR" sz="3200" dirty="0" smtClean="0"/>
            <a:t> </a:t>
          </a:r>
          <a:endParaRPr lang="fr-FR" sz="3200" dirty="0"/>
        </a:p>
      </dgm:t>
    </dgm:pt>
    <dgm:pt modelId="{FDCC9626-D114-F541-842A-5AEC2FAA0735}" type="parTrans" cxnId="{D44D459B-AC87-EC48-82A2-32C2D6212C15}">
      <dgm:prSet/>
      <dgm:spPr/>
      <dgm:t>
        <a:bodyPr/>
        <a:lstStyle/>
        <a:p>
          <a:endParaRPr lang="fr-FR"/>
        </a:p>
      </dgm:t>
    </dgm:pt>
    <dgm:pt modelId="{99B66CF3-A05A-C04C-B034-E9DCFB717C77}" type="sibTrans" cxnId="{D44D459B-AC87-EC48-82A2-32C2D6212C15}">
      <dgm:prSet/>
      <dgm:spPr/>
      <dgm:t>
        <a:bodyPr/>
        <a:lstStyle/>
        <a:p>
          <a:endParaRPr lang="fr-FR"/>
        </a:p>
      </dgm:t>
    </dgm:pt>
    <dgm:pt modelId="{8C784AF6-E039-E74A-92A3-A6984AA45C4A}">
      <dgm:prSet custT="1"/>
      <dgm:spPr/>
      <dgm:t>
        <a:bodyPr/>
        <a:lstStyle/>
        <a:p>
          <a:r>
            <a:rPr lang="en-US" sz="3200" dirty="0" smtClean="0"/>
            <a:t>WP5 end: September 2019 </a:t>
          </a:r>
          <a:endParaRPr lang="fr-FR" sz="2000" dirty="0"/>
        </a:p>
      </dgm:t>
    </dgm:pt>
    <dgm:pt modelId="{3A80F15F-9083-8347-B91D-279BE1FED836}" type="parTrans" cxnId="{9BD46804-1067-0A4B-AE5D-38BB63A1AAB3}">
      <dgm:prSet/>
      <dgm:spPr/>
      <dgm:t>
        <a:bodyPr/>
        <a:lstStyle/>
        <a:p>
          <a:endParaRPr lang="fr-FR"/>
        </a:p>
      </dgm:t>
    </dgm:pt>
    <dgm:pt modelId="{DC2AF810-C94D-E443-B696-7A02C804097E}" type="sibTrans" cxnId="{9BD46804-1067-0A4B-AE5D-38BB63A1AAB3}">
      <dgm:prSet/>
      <dgm:spPr/>
      <dgm:t>
        <a:bodyPr/>
        <a:lstStyle/>
        <a:p>
          <a:endParaRPr lang="fr-FR"/>
        </a:p>
      </dgm:t>
    </dgm:pt>
    <dgm:pt modelId="{59D462C9-59F9-114D-A8ED-894AB95161C9}" type="pres">
      <dgm:prSet presAssocID="{8A6C4316-8DC9-C94B-921C-7C62E2897177}" presName="linear" presStyleCnt="0">
        <dgm:presLayoutVars>
          <dgm:animLvl val="lvl"/>
          <dgm:resizeHandles val="exact"/>
        </dgm:presLayoutVars>
      </dgm:prSet>
      <dgm:spPr/>
      <dgm:t>
        <a:bodyPr/>
        <a:lstStyle/>
        <a:p>
          <a:endParaRPr lang="fr-FR"/>
        </a:p>
      </dgm:t>
    </dgm:pt>
    <dgm:pt modelId="{9C4B7ED1-B95B-CE45-8420-E86AC002D3B4}" type="pres">
      <dgm:prSet presAssocID="{B45A8350-9383-1A41-95E2-A27E88BFE86D}" presName="parentText" presStyleLbl="node1" presStyleIdx="0" presStyleCnt="5" custLinFactNeighborX="-5556" custLinFactNeighborY="-14999">
        <dgm:presLayoutVars>
          <dgm:chMax val="0"/>
          <dgm:bulletEnabled val="1"/>
        </dgm:presLayoutVars>
      </dgm:prSet>
      <dgm:spPr/>
      <dgm:t>
        <a:bodyPr/>
        <a:lstStyle/>
        <a:p>
          <a:endParaRPr lang="fr-FR"/>
        </a:p>
      </dgm:t>
    </dgm:pt>
    <dgm:pt modelId="{72A30EBB-5652-0645-8DFC-0F53D745BCA6}" type="pres">
      <dgm:prSet presAssocID="{B2302BA6-3FA9-B947-A1A3-D8009411291C}" presName="spacer" presStyleCnt="0"/>
      <dgm:spPr/>
    </dgm:pt>
    <dgm:pt modelId="{8E38AC02-6BB5-BD42-946C-B1EF7DEDA899}" type="pres">
      <dgm:prSet presAssocID="{6D7E8D76-B5EC-4943-B6FA-7FE911083C4C}" presName="parentText" presStyleLbl="node1" presStyleIdx="1" presStyleCnt="5">
        <dgm:presLayoutVars>
          <dgm:chMax val="0"/>
          <dgm:bulletEnabled val="1"/>
        </dgm:presLayoutVars>
      </dgm:prSet>
      <dgm:spPr/>
      <dgm:t>
        <a:bodyPr/>
        <a:lstStyle/>
        <a:p>
          <a:endParaRPr lang="fr-FR"/>
        </a:p>
      </dgm:t>
    </dgm:pt>
    <dgm:pt modelId="{469405B1-B243-0241-B56D-5AF390256C0C}" type="pres">
      <dgm:prSet presAssocID="{B443F47E-777A-404A-97E2-2D2E44726412}" presName="spacer" presStyleCnt="0"/>
      <dgm:spPr/>
    </dgm:pt>
    <dgm:pt modelId="{F4B6587A-D267-5640-85F5-97D77D1B8002}" type="pres">
      <dgm:prSet presAssocID="{E749FED4-25FE-304C-876D-78E1FB8FC2E2}" presName="parentText" presStyleLbl="node1" presStyleIdx="2" presStyleCnt="5">
        <dgm:presLayoutVars>
          <dgm:chMax val="0"/>
          <dgm:bulletEnabled val="1"/>
        </dgm:presLayoutVars>
      </dgm:prSet>
      <dgm:spPr/>
      <dgm:t>
        <a:bodyPr/>
        <a:lstStyle/>
        <a:p>
          <a:endParaRPr lang="fr-FR"/>
        </a:p>
      </dgm:t>
    </dgm:pt>
    <dgm:pt modelId="{2EAAAEB5-7CA3-7547-BD48-B8FF3048239B}" type="pres">
      <dgm:prSet presAssocID="{0EEBF833-9D00-C545-B280-D735FBCC315B}" presName="spacer" presStyleCnt="0"/>
      <dgm:spPr/>
    </dgm:pt>
    <dgm:pt modelId="{2BE5B888-B03A-884E-8FED-EC5D1E3C12F5}" type="pres">
      <dgm:prSet presAssocID="{4A6AFCB1-53BE-C245-A718-D34BF548F332}" presName="parentText" presStyleLbl="node1" presStyleIdx="3" presStyleCnt="5">
        <dgm:presLayoutVars>
          <dgm:chMax val="0"/>
          <dgm:bulletEnabled val="1"/>
        </dgm:presLayoutVars>
      </dgm:prSet>
      <dgm:spPr/>
      <dgm:t>
        <a:bodyPr/>
        <a:lstStyle/>
        <a:p>
          <a:endParaRPr lang="fr-FR"/>
        </a:p>
      </dgm:t>
    </dgm:pt>
    <dgm:pt modelId="{5B991667-6C76-F940-8EAB-28FF3A2C9947}" type="pres">
      <dgm:prSet presAssocID="{99B66CF3-A05A-C04C-B034-E9DCFB717C77}" presName="spacer" presStyleCnt="0"/>
      <dgm:spPr/>
    </dgm:pt>
    <dgm:pt modelId="{09CD01FC-D308-6746-9E63-0FB4EFA3A678}" type="pres">
      <dgm:prSet presAssocID="{8C784AF6-E039-E74A-92A3-A6984AA45C4A}" presName="parentText" presStyleLbl="node1" presStyleIdx="4" presStyleCnt="5">
        <dgm:presLayoutVars>
          <dgm:chMax val="0"/>
          <dgm:bulletEnabled val="1"/>
        </dgm:presLayoutVars>
      </dgm:prSet>
      <dgm:spPr/>
      <dgm:t>
        <a:bodyPr/>
        <a:lstStyle/>
        <a:p>
          <a:endParaRPr lang="fr-FR"/>
        </a:p>
      </dgm:t>
    </dgm:pt>
  </dgm:ptLst>
  <dgm:cxnLst>
    <dgm:cxn modelId="{076C8034-1817-5B40-AEEA-2137E2EBB9FA}" type="presOf" srcId="{6D7E8D76-B5EC-4943-B6FA-7FE911083C4C}" destId="{8E38AC02-6BB5-BD42-946C-B1EF7DEDA899}" srcOrd="0" destOrd="0" presId="urn:microsoft.com/office/officeart/2005/8/layout/vList2"/>
    <dgm:cxn modelId="{649758CC-C2BB-884C-9736-0BF84676F8D2}" srcId="{8A6C4316-8DC9-C94B-921C-7C62E2897177}" destId="{E749FED4-25FE-304C-876D-78E1FB8FC2E2}" srcOrd="2" destOrd="0" parTransId="{C58B9A25-A47F-934E-8829-A6F8A1DE6A88}" sibTransId="{0EEBF833-9D00-C545-B280-D735FBCC315B}"/>
    <dgm:cxn modelId="{D44D459B-AC87-EC48-82A2-32C2D6212C15}" srcId="{8A6C4316-8DC9-C94B-921C-7C62E2897177}" destId="{4A6AFCB1-53BE-C245-A718-D34BF548F332}" srcOrd="3" destOrd="0" parTransId="{FDCC9626-D114-F541-842A-5AEC2FAA0735}" sibTransId="{99B66CF3-A05A-C04C-B034-E9DCFB717C77}"/>
    <dgm:cxn modelId="{9BD46804-1067-0A4B-AE5D-38BB63A1AAB3}" srcId="{8A6C4316-8DC9-C94B-921C-7C62E2897177}" destId="{8C784AF6-E039-E74A-92A3-A6984AA45C4A}" srcOrd="4" destOrd="0" parTransId="{3A80F15F-9083-8347-B91D-279BE1FED836}" sibTransId="{DC2AF810-C94D-E443-B696-7A02C804097E}"/>
    <dgm:cxn modelId="{6F87FD35-5A08-0040-B8C0-BFA1FFCDB0E9}" type="presOf" srcId="{4A6AFCB1-53BE-C245-A718-D34BF548F332}" destId="{2BE5B888-B03A-884E-8FED-EC5D1E3C12F5}" srcOrd="0" destOrd="0" presId="urn:microsoft.com/office/officeart/2005/8/layout/vList2"/>
    <dgm:cxn modelId="{198FADA2-0618-0B42-9EC2-56C74701B1B5}" type="presOf" srcId="{E749FED4-25FE-304C-876D-78E1FB8FC2E2}" destId="{F4B6587A-D267-5640-85F5-97D77D1B8002}" srcOrd="0" destOrd="0" presId="urn:microsoft.com/office/officeart/2005/8/layout/vList2"/>
    <dgm:cxn modelId="{D85EF102-F246-D547-8957-DA21ED18C1A3}" type="presOf" srcId="{8A6C4316-8DC9-C94B-921C-7C62E2897177}" destId="{59D462C9-59F9-114D-A8ED-894AB95161C9}" srcOrd="0" destOrd="0" presId="urn:microsoft.com/office/officeart/2005/8/layout/vList2"/>
    <dgm:cxn modelId="{DF657050-921E-3948-A0BE-2F8A96AA422E}" srcId="{8A6C4316-8DC9-C94B-921C-7C62E2897177}" destId="{B45A8350-9383-1A41-95E2-A27E88BFE86D}" srcOrd="0" destOrd="0" parTransId="{CDD16170-64D7-8F4D-985E-9636F611F4B2}" sibTransId="{B2302BA6-3FA9-B947-A1A3-D8009411291C}"/>
    <dgm:cxn modelId="{5AEE5862-AC89-044B-A051-717B294588EA}" srcId="{8A6C4316-8DC9-C94B-921C-7C62E2897177}" destId="{6D7E8D76-B5EC-4943-B6FA-7FE911083C4C}" srcOrd="1" destOrd="0" parTransId="{75253B20-01E4-894A-B528-06CF0753BF1C}" sibTransId="{B443F47E-777A-404A-97E2-2D2E44726412}"/>
    <dgm:cxn modelId="{CF82371B-09DF-DE42-B0BA-1C86876ABF6B}" type="presOf" srcId="{8C784AF6-E039-E74A-92A3-A6984AA45C4A}" destId="{09CD01FC-D308-6746-9E63-0FB4EFA3A678}" srcOrd="0" destOrd="0" presId="urn:microsoft.com/office/officeart/2005/8/layout/vList2"/>
    <dgm:cxn modelId="{293A725F-FB98-B94D-86D4-710448F8ADA8}" type="presOf" srcId="{B45A8350-9383-1A41-95E2-A27E88BFE86D}" destId="{9C4B7ED1-B95B-CE45-8420-E86AC002D3B4}" srcOrd="0" destOrd="0" presId="urn:microsoft.com/office/officeart/2005/8/layout/vList2"/>
    <dgm:cxn modelId="{8AF17FC7-B173-B143-96B5-F502CF6DFE92}" type="presParOf" srcId="{59D462C9-59F9-114D-A8ED-894AB95161C9}" destId="{9C4B7ED1-B95B-CE45-8420-E86AC002D3B4}" srcOrd="0" destOrd="0" presId="urn:microsoft.com/office/officeart/2005/8/layout/vList2"/>
    <dgm:cxn modelId="{6FC36C14-3BC3-0F49-A82B-46B1222AD0CE}" type="presParOf" srcId="{59D462C9-59F9-114D-A8ED-894AB95161C9}" destId="{72A30EBB-5652-0645-8DFC-0F53D745BCA6}" srcOrd="1" destOrd="0" presId="urn:microsoft.com/office/officeart/2005/8/layout/vList2"/>
    <dgm:cxn modelId="{C6ECB087-A378-5B49-BBAD-079242E195B4}" type="presParOf" srcId="{59D462C9-59F9-114D-A8ED-894AB95161C9}" destId="{8E38AC02-6BB5-BD42-946C-B1EF7DEDA899}" srcOrd="2" destOrd="0" presId="urn:microsoft.com/office/officeart/2005/8/layout/vList2"/>
    <dgm:cxn modelId="{0C39FE12-52C6-614D-8C53-80C81A20E7A6}" type="presParOf" srcId="{59D462C9-59F9-114D-A8ED-894AB95161C9}" destId="{469405B1-B243-0241-B56D-5AF390256C0C}" srcOrd="3" destOrd="0" presId="urn:microsoft.com/office/officeart/2005/8/layout/vList2"/>
    <dgm:cxn modelId="{0ABDC39E-C550-2146-8B78-ACA9E62C1641}" type="presParOf" srcId="{59D462C9-59F9-114D-A8ED-894AB95161C9}" destId="{F4B6587A-D267-5640-85F5-97D77D1B8002}" srcOrd="4" destOrd="0" presId="urn:microsoft.com/office/officeart/2005/8/layout/vList2"/>
    <dgm:cxn modelId="{C1AA9291-5ACC-4D44-BC10-BF599A727D19}" type="presParOf" srcId="{59D462C9-59F9-114D-A8ED-894AB95161C9}" destId="{2EAAAEB5-7CA3-7547-BD48-B8FF3048239B}" srcOrd="5" destOrd="0" presId="urn:microsoft.com/office/officeart/2005/8/layout/vList2"/>
    <dgm:cxn modelId="{4D1B1B97-FB2D-D94B-91D8-AF97BE6231DF}" type="presParOf" srcId="{59D462C9-59F9-114D-A8ED-894AB95161C9}" destId="{2BE5B888-B03A-884E-8FED-EC5D1E3C12F5}" srcOrd="6" destOrd="0" presId="urn:microsoft.com/office/officeart/2005/8/layout/vList2"/>
    <dgm:cxn modelId="{EBE5E426-BB72-7241-B264-4A5443D58763}" type="presParOf" srcId="{59D462C9-59F9-114D-A8ED-894AB95161C9}" destId="{5B991667-6C76-F940-8EAB-28FF3A2C9947}" srcOrd="7" destOrd="0" presId="urn:microsoft.com/office/officeart/2005/8/layout/vList2"/>
    <dgm:cxn modelId="{D3AB589B-6B28-E446-9B8B-583A9C136E40}" type="presParOf" srcId="{59D462C9-59F9-114D-A8ED-894AB95161C9}" destId="{09CD01FC-D308-6746-9E63-0FB4EFA3A6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3689B8-0C56-4C47-9175-02BBEA5C4E67}"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fr-FR"/>
        </a:p>
      </dgm:t>
    </dgm:pt>
    <dgm:pt modelId="{2F67D6FA-C421-F748-A954-1E728C0B616A}">
      <dgm:prSet custT="1"/>
      <dgm:spPr/>
      <dgm:t>
        <a:bodyPr/>
        <a:lstStyle/>
        <a:p>
          <a:pPr rtl="0"/>
          <a:r>
            <a:rPr lang="fr-FR" sz="3200" b="1" dirty="0" smtClean="0"/>
            <a:t>5.1 </a:t>
          </a:r>
          <a:r>
            <a:rPr lang="en-GB" sz="3200" b="1" dirty="0" smtClean="0"/>
            <a:t>Joint PHC Practitioners' Training Scheme</a:t>
          </a:r>
          <a:endParaRPr sz="3200" dirty="0"/>
        </a:p>
      </dgm:t>
    </dgm:pt>
    <dgm:pt modelId="{59222303-6F0D-8541-BD81-B7BDB4F10514}" type="sibTrans" cxnId="{375CC913-63BC-FD44-9C25-26238A022306}">
      <dgm:prSet/>
      <dgm:spPr/>
      <dgm:t>
        <a:bodyPr/>
        <a:lstStyle/>
        <a:p>
          <a:endParaRPr lang="fr-FR"/>
        </a:p>
      </dgm:t>
    </dgm:pt>
    <dgm:pt modelId="{05755982-AC82-C447-B914-41F15741841B}" type="parTrans" cxnId="{375CC913-63BC-FD44-9C25-26238A022306}">
      <dgm:prSet/>
      <dgm:spPr/>
      <dgm:t>
        <a:bodyPr/>
        <a:lstStyle/>
        <a:p>
          <a:endParaRPr lang="fr-FR"/>
        </a:p>
      </dgm:t>
    </dgm:pt>
    <dgm:pt modelId="{F4C254D3-BDAF-334C-9068-B0879F6B76AE}">
      <dgm:prSet custT="1"/>
      <dgm:spPr/>
      <dgm:t>
        <a:bodyPr/>
        <a:lstStyle/>
        <a:p>
          <a:pPr rtl="0"/>
          <a:r>
            <a:rPr lang="en-GB" sz="3200" dirty="0" smtClean="0"/>
            <a:t>Define training coordinators </a:t>
          </a:r>
        </a:p>
      </dgm:t>
    </dgm:pt>
    <dgm:pt modelId="{AE47C09D-C419-2E49-9C33-998677EA2F27}" type="parTrans" cxnId="{A1A4E360-E298-7A44-BC42-2D5C5B237DBC}">
      <dgm:prSet/>
      <dgm:spPr/>
      <dgm:t>
        <a:bodyPr/>
        <a:lstStyle/>
        <a:p>
          <a:endParaRPr lang="fr-FR"/>
        </a:p>
      </dgm:t>
    </dgm:pt>
    <dgm:pt modelId="{99982BF9-C613-CE4E-9D89-7F576877DA17}" type="sibTrans" cxnId="{A1A4E360-E298-7A44-BC42-2D5C5B237DBC}">
      <dgm:prSet/>
      <dgm:spPr/>
      <dgm:t>
        <a:bodyPr/>
        <a:lstStyle/>
        <a:p>
          <a:endParaRPr lang="fr-FR"/>
        </a:p>
      </dgm:t>
    </dgm:pt>
    <dgm:pt modelId="{2E9AF2BF-6927-AB4A-AB49-3EAC94182F1F}">
      <dgm:prSet/>
      <dgm:spPr/>
      <dgm:t>
        <a:bodyPr/>
        <a:lstStyle/>
        <a:p>
          <a:pPr rtl="0"/>
          <a:r>
            <a:rPr lang="en-GB" dirty="0" err="1" smtClean="0"/>
            <a:t>Iasmos</a:t>
          </a:r>
          <a:r>
            <a:rPr lang="en-GB" dirty="0" smtClean="0"/>
            <a:t> PCH</a:t>
          </a:r>
          <a:r>
            <a:rPr lang="el-GR" dirty="0" smtClean="0"/>
            <a:t>,</a:t>
          </a:r>
          <a:r>
            <a:rPr lang="en-GB" dirty="0" smtClean="0"/>
            <a:t> National Emergency </a:t>
          </a:r>
          <a:r>
            <a:rPr lang="en-GB" dirty="0" err="1" smtClean="0"/>
            <a:t>Center</a:t>
          </a:r>
          <a:r>
            <a:rPr lang="en-GB" dirty="0" smtClean="0"/>
            <a:t> Greece Hospital of </a:t>
          </a:r>
          <a:r>
            <a:rPr lang="en-GB" dirty="0" err="1" smtClean="0"/>
            <a:t>Ardino</a:t>
          </a:r>
          <a:r>
            <a:rPr lang="en-GB" dirty="0" smtClean="0"/>
            <a:t> and </a:t>
          </a:r>
          <a:r>
            <a:rPr lang="en-GB" dirty="0" err="1" smtClean="0"/>
            <a:t>Harmanli</a:t>
          </a:r>
          <a:r>
            <a:rPr lang="en-GB" dirty="0" smtClean="0"/>
            <a:t> – </a:t>
          </a:r>
          <a:r>
            <a:rPr lang="en-GB" dirty="0" err="1" smtClean="0"/>
            <a:t>Bulgary</a:t>
          </a:r>
          <a:r>
            <a:rPr lang="fr-FR" dirty="0" smtClean="0"/>
            <a:t>     </a:t>
          </a:r>
          <a:r>
            <a:rPr lang="en-US" dirty="0" smtClean="0"/>
            <a:t> </a:t>
          </a:r>
          <a:endParaRPr lang="fr-FR" dirty="0"/>
        </a:p>
      </dgm:t>
    </dgm:pt>
    <dgm:pt modelId="{2F0EE211-1182-D647-86FE-89BE29A7678B}" type="parTrans" cxnId="{98730E86-052D-AD4D-AC1E-6789B07FD568}">
      <dgm:prSet/>
      <dgm:spPr/>
      <dgm:t>
        <a:bodyPr/>
        <a:lstStyle/>
        <a:p>
          <a:endParaRPr lang="fr-FR"/>
        </a:p>
      </dgm:t>
    </dgm:pt>
    <dgm:pt modelId="{0A4FA4DD-C7BD-8648-88B2-7B3A8AAF0950}" type="sibTrans" cxnId="{98730E86-052D-AD4D-AC1E-6789B07FD568}">
      <dgm:prSet/>
      <dgm:spPr/>
      <dgm:t>
        <a:bodyPr/>
        <a:lstStyle/>
        <a:p>
          <a:endParaRPr lang="fr-FR"/>
        </a:p>
      </dgm:t>
    </dgm:pt>
    <dgm:pt modelId="{0F2D8733-5D9D-2548-BBFB-FF39D899E4E2}" type="pres">
      <dgm:prSet presAssocID="{BB3689B8-0C56-4C47-9175-02BBEA5C4E67}" presName="Name0" presStyleCnt="0">
        <dgm:presLayoutVars>
          <dgm:dir/>
          <dgm:animLvl val="lvl"/>
          <dgm:resizeHandles val="exact"/>
        </dgm:presLayoutVars>
      </dgm:prSet>
      <dgm:spPr/>
      <dgm:t>
        <a:bodyPr/>
        <a:lstStyle/>
        <a:p>
          <a:endParaRPr lang="fr-FR"/>
        </a:p>
      </dgm:t>
    </dgm:pt>
    <dgm:pt modelId="{A1FC10F2-51F5-E84C-AEAC-9F5FC309CB37}" type="pres">
      <dgm:prSet presAssocID="{2E9AF2BF-6927-AB4A-AB49-3EAC94182F1F}" presName="boxAndChildren" presStyleCnt="0"/>
      <dgm:spPr/>
    </dgm:pt>
    <dgm:pt modelId="{F945654B-3A7A-5D47-9EBD-79ECDE8C8F52}" type="pres">
      <dgm:prSet presAssocID="{2E9AF2BF-6927-AB4A-AB49-3EAC94182F1F}" presName="parentTextBox" presStyleLbl="node1" presStyleIdx="0" presStyleCnt="3" custScaleY="133745"/>
      <dgm:spPr/>
      <dgm:t>
        <a:bodyPr/>
        <a:lstStyle/>
        <a:p>
          <a:endParaRPr lang="fr-FR"/>
        </a:p>
      </dgm:t>
    </dgm:pt>
    <dgm:pt modelId="{5B6BA2CF-9FA7-C442-820A-9EE71B22C423}" type="pres">
      <dgm:prSet presAssocID="{99982BF9-C613-CE4E-9D89-7F576877DA17}" presName="sp" presStyleCnt="0"/>
      <dgm:spPr/>
    </dgm:pt>
    <dgm:pt modelId="{28FBFC18-D131-6546-BEAA-3C59ABABFF9F}" type="pres">
      <dgm:prSet presAssocID="{F4C254D3-BDAF-334C-9068-B0879F6B76AE}" presName="arrowAndChildren" presStyleCnt="0"/>
      <dgm:spPr/>
    </dgm:pt>
    <dgm:pt modelId="{BEB62F2C-4F6C-F54E-A3A1-2F525F252AE3}" type="pres">
      <dgm:prSet presAssocID="{F4C254D3-BDAF-334C-9068-B0879F6B76AE}" presName="parentTextArrow" presStyleLbl="node1" presStyleIdx="1" presStyleCnt="3"/>
      <dgm:spPr/>
      <dgm:t>
        <a:bodyPr/>
        <a:lstStyle/>
        <a:p>
          <a:endParaRPr lang="fr-FR"/>
        </a:p>
      </dgm:t>
    </dgm:pt>
    <dgm:pt modelId="{6DFE0511-B528-1B4A-8D1D-7ABF02643F32}" type="pres">
      <dgm:prSet presAssocID="{59222303-6F0D-8541-BD81-B7BDB4F10514}" presName="sp" presStyleCnt="0"/>
      <dgm:spPr/>
    </dgm:pt>
    <dgm:pt modelId="{D3859D91-CADB-D34D-A5F2-581FED155428}" type="pres">
      <dgm:prSet presAssocID="{2F67D6FA-C421-F748-A954-1E728C0B616A}" presName="arrowAndChildren" presStyleCnt="0"/>
      <dgm:spPr/>
    </dgm:pt>
    <dgm:pt modelId="{4CA426E7-08A1-534D-9840-1271C5BEC313}" type="pres">
      <dgm:prSet presAssocID="{2F67D6FA-C421-F748-A954-1E728C0B616A}" presName="parentTextArrow" presStyleLbl="node1" presStyleIdx="2" presStyleCnt="3"/>
      <dgm:spPr/>
      <dgm:t>
        <a:bodyPr/>
        <a:lstStyle/>
        <a:p>
          <a:endParaRPr lang="fr-FR"/>
        </a:p>
      </dgm:t>
    </dgm:pt>
  </dgm:ptLst>
  <dgm:cxnLst>
    <dgm:cxn modelId="{119745CB-B1EA-CA4A-9CC4-581B3B58CBB6}" type="presOf" srcId="{BB3689B8-0C56-4C47-9175-02BBEA5C4E67}" destId="{0F2D8733-5D9D-2548-BBFB-FF39D899E4E2}" srcOrd="0" destOrd="0" presId="urn:microsoft.com/office/officeart/2005/8/layout/process4"/>
    <dgm:cxn modelId="{98730E86-052D-AD4D-AC1E-6789B07FD568}" srcId="{BB3689B8-0C56-4C47-9175-02BBEA5C4E67}" destId="{2E9AF2BF-6927-AB4A-AB49-3EAC94182F1F}" srcOrd="2" destOrd="0" parTransId="{2F0EE211-1182-D647-86FE-89BE29A7678B}" sibTransId="{0A4FA4DD-C7BD-8648-88B2-7B3A8AAF0950}"/>
    <dgm:cxn modelId="{7894E1C1-3EE4-0C4B-AC14-E4D46D286DD3}" type="presOf" srcId="{2E9AF2BF-6927-AB4A-AB49-3EAC94182F1F}" destId="{F945654B-3A7A-5D47-9EBD-79ECDE8C8F52}" srcOrd="0" destOrd="0" presId="urn:microsoft.com/office/officeart/2005/8/layout/process4"/>
    <dgm:cxn modelId="{375CC913-63BC-FD44-9C25-26238A022306}" srcId="{BB3689B8-0C56-4C47-9175-02BBEA5C4E67}" destId="{2F67D6FA-C421-F748-A954-1E728C0B616A}" srcOrd="0" destOrd="0" parTransId="{05755982-AC82-C447-B914-41F15741841B}" sibTransId="{59222303-6F0D-8541-BD81-B7BDB4F10514}"/>
    <dgm:cxn modelId="{21763AE2-92B4-3140-B6DE-A130723B992B}" type="presOf" srcId="{F4C254D3-BDAF-334C-9068-B0879F6B76AE}" destId="{BEB62F2C-4F6C-F54E-A3A1-2F525F252AE3}" srcOrd="0" destOrd="0" presId="urn:microsoft.com/office/officeart/2005/8/layout/process4"/>
    <dgm:cxn modelId="{F9B4308B-2215-FE46-BFD4-64589B9D13B5}" type="presOf" srcId="{2F67D6FA-C421-F748-A954-1E728C0B616A}" destId="{4CA426E7-08A1-534D-9840-1271C5BEC313}" srcOrd="0" destOrd="0" presId="urn:microsoft.com/office/officeart/2005/8/layout/process4"/>
    <dgm:cxn modelId="{A1A4E360-E298-7A44-BC42-2D5C5B237DBC}" srcId="{BB3689B8-0C56-4C47-9175-02BBEA5C4E67}" destId="{F4C254D3-BDAF-334C-9068-B0879F6B76AE}" srcOrd="1" destOrd="0" parTransId="{AE47C09D-C419-2E49-9C33-998677EA2F27}" sibTransId="{99982BF9-C613-CE4E-9D89-7F576877DA17}"/>
    <dgm:cxn modelId="{94E6DD39-99EC-9248-AB95-30A39A413CAB}" type="presParOf" srcId="{0F2D8733-5D9D-2548-BBFB-FF39D899E4E2}" destId="{A1FC10F2-51F5-E84C-AEAC-9F5FC309CB37}" srcOrd="0" destOrd="0" presId="urn:microsoft.com/office/officeart/2005/8/layout/process4"/>
    <dgm:cxn modelId="{884AD5B4-4BBD-F64C-BEBF-F611DDC1F579}" type="presParOf" srcId="{A1FC10F2-51F5-E84C-AEAC-9F5FC309CB37}" destId="{F945654B-3A7A-5D47-9EBD-79ECDE8C8F52}" srcOrd="0" destOrd="0" presId="urn:microsoft.com/office/officeart/2005/8/layout/process4"/>
    <dgm:cxn modelId="{3B2E9D5E-A3B2-5340-9C8C-6D771D3711FC}" type="presParOf" srcId="{0F2D8733-5D9D-2548-BBFB-FF39D899E4E2}" destId="{5B6BA2CF-9FA7-C442-820A-9EE71B22C423}" srcOrd="1" destOrd="0" presId="urn:microsoft.com/office/officeart/2005/8/layout/process4"/>
    <dgm:cxn modelId="{5BE11D8E-76C7-D742-BD8C-C8C9981F2F46}" type="presParOf" srcId="{0F2D8733-5D9D-2548-BBFB-FF39D899E4E2}" destId="{28FBFC18-D131-6546-BEAA-3C59ABABFF9F}" srcOrd="2" destOrd="0" presId="urn:microsoft.com/office/officeart/2005/8/layout/process4"/>
    <dgm:cxn modelId="{5350537D-70CB-8C40-BB90-68AE87FD2014}" type="presParOf" srcId="{28FBFC18-D131-6546-BEAA-3C59ABABFF9F}" destId="{BEB62F2C-4F6C-F54E-A3A1-2F525F252AE3}" srcOrd="0" destOrd="0" presId="urn:microsoft.com/office/officeart/2005/8/layout/process4"/>
    <dgm:cxn modelId="{FEDD4661-33BB-7849-9233-D47EA5F03F22}" type="presParOf" srcId="{0F2D8733-5D9D-2548-BBFB-FF39D899E4E2}" destId="{6DFE0511-B528-1B4A-8D1D-7ABF02643F32}" srcOrd="3" destOrd="0" presId="urn:microsoft.com/office/officeart/2005/8/layout/process4"/>
    <dgm:cxn modelId="{B1E4CC5A-7FF5-F342-B329-BB579CCB253B}" type="presParOf" srcId="{0F2D8733-5D9D-2548-BBFB-FF39D899E4E2}" destId="{D3859D91-CADB-D34D-A5F2-581FED155428}" srcOrd="4" destOrd="0" presId="urn:microsoft.com/office/officeart/2005/8/layout/process4"/>
    <dgm:cxn modelId="{242DB252-2F1A-9B47-9660-9431F138AD35}" type="presParOf" srcId="{D3859D91-CADB-D34D-A5F2-581FED155428}" destId="{4CA426E7-08A1-534D-9840-1271C5BEC31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4FC3A-2F10-B749-9E98-3570C34255F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fr-FR"/>
        </a:p>
      </dgm:t>
    </dgm:pt>
    <dgm:pt modelId="{6A1FCF15-B160-F44E-A3B0-8BF638DBBCEE}">
      <dgm:prSet phldrT="[Texte]" custT="1"/>
      <dgm:spPr/>
      <dgm:t>
        <a:bodyPr/>
        <a:lstStyle/>
        <a:p>
          <a:r>
            <a:rPr lang="en-GB" sz="3200" noProof="0" dirty="0" smtClean="0"/>
            <a:t>5.1 Joint the PHC Practitioners’ Training Scheme. Training coordinators:</a:t>
          </a:r>
        </a:p>
      </dgm:t>
    </dgm:pt>
    <dgm:pt modelId="{D601CAA3-B8E9-CD4C-B4D3-D4D57A55978F}" type="parTrans" cxnId="{78C950A6-E8E8-814F-8574-9E1A28A7FB1C}">
      <dgm:prSet/>
      <dgm:spPr/>
      <dgm:t>
        <a:bodyPr/>
        <a:lstStyle/>
        <a:p>
          <a:endParaRPr lang="fr-FR"/>
        </a:p>
      </dgm:t>
    </dgm:pt>
    <dgm:pt modelId="{C4536DD5-9E0A-624E-948E-77A332390869}" type="sibTrans" cxnId="{78C950A6-E8E8-814F-8574-9E1A28A7FB1C}">
      <dgm:prSet/>
      <dgm:spPr/>
      <dgm:t>
        <a:bodyPr/>
        <a:lstStyle/>
        <a:p>
          <a:endParaRPr lang="fr-FR"/>
        </a:p>
      </dgm:t>
    </dgm:pt>
    <dgm:pt modelId="{740CA047-6315-174E-93FF-F916C265398E}">
      <dgm:prSet phldrT="[Texte]" custT="1"/>
      <dgm:spPr/>
      <dgm:t>
        <a:bodyPr anchor="t"/>
        <a:lstStyle/>
        <a:p>
          <a:pPr>
            <a:spcAft>
              <a:spcPts val="1242"/>
            </a:spcAft>
          </a:pPr>
          <a:r>
            <a:rPr lang="en-GB" sz="3200" noProof="0" dirty="0" smtClean="0"/>
            <a:t>Phase A. </a:t>
          </a:r>
        </a:p>
        <a:p>
          <a:pPr>
            <a:spcAft>
              <a:spcPct val="35000"/>
            </a:spcAft>
          </a:pPr>
          <a:r>
            <a:rPr lang="en-GB" sz="3200" noProof="0" dirty="0" smtClean="0"/>
            <a:t>They will be trained in our Training </a:t>
          </a:r>
          <a:r>
            <a:rPr lang="en-GB" sz="3200" noProof="0" dirty="0" err="1" smtClean="0"/>
            <a:t>Center</a:t>
          </a:r>
          <a:r>
            <a:rPr lang="en-GB" sz="3200" noProof="0" dirty="0" smtClean="0"/>
            <a:t>, AUTH-Thessaloniki</a:t>
          </a:r>
          <a:endParaRPr lang="en-GB" sz="3200" noProof="0" dirty="0"/>
        </a:p>
      </dgm:t>
    </dgm:pt>
    <dgm:pt modelId="{0BD9CB8A-BF70-984F-9CC5-87865DC229AF}" type="parTrans" cxnId="{9CA1ACF4-7BA3-6F4D-A83B-FEAB1D7FDE82}">
      <dgm:prSet/>
      <dgm:spPr/>
      <dgm:t>
        <a:bodyPr/>
        <a:lstStyle/>
        <a:p>
          <a:endParaRPr lang="fr-FR"/>
        </a:p>
      </dgm:t>
    </dgm:pt>
    <dgm:pt modelId="{0D32747F-7B6F-D24C-AF7B-64A8EF88E15D}" type="sibTrans" cxnId="{9CA1ACF4-7BA3-6F4D-A83B-FEAB1D7FDE82}">
      <dgm:prSet/>
      <dgm:spPr/>
      <dgm:t>
        <a:bodyPr/>
        <a:lstStyle/>
        <a:p>
          <a:endParaRPr lang="fr-FR"/>
        </a:p>
      </dgm:t>
    </dgm:pt>
    <dgm:pt modelId="{0DEF2D19-24BD-4741-B541-3879845910DF}">
      <dgm:prSet phldrT="[Texte]" custT="1"/>
      <dgm:spPr/>
      <dgm:t>
        <a:bodyPr anchor="t"/>
        <a:lstStyle/>
        <a:p>
          <a:r>
            <a:rPr lang="en-GB" sz="3200" noProof="0" dirty="0" smtClean="0"/>
            <a:t>Phase B. </a:t>
          </a:r>
        </a:p>
        <a:p>
          <a:r>
            <a:rPr lang="en-GB" sz="3200" noProof="0" dirty="0" smtClean="0"/>
            <a:t>They will support the short training seminars in situ the cross border area.</a:t>
          </a:r>
          <a:endParaRPr lang="en-GB" sz="3200" noProof="0" dirty="0"/>
        </a:p>
      </dgm:t>
    </dgm:pt>
    <dgm:pt modelId="{76CE0FA0-9F76-084B-8A71-72BF27167A9E}" type="parTrans" cxnId="{BED84958-7EA8-D04E-B643-DA0DBCA20607}">
      <dgm:prSet/>
      <dgm:spPr/>
      <dgm:t>
        <a:bodyPr/>
        <a:lstStyle/>
        <a:p>
          <a:endParaRPr lang="fr-FR"/>
        </a:p>
      </dgm:t>
    </dgm:pt>
    <dgm:pt modelId="{0CB7EC1F-2E4A-A04E-B22C-59ACC727C8E9}" type="sibTrans" cxnId="{BED84958-7EA8-D04E-B643-DA0DBCA20607}">
      <dgm:prSet/>
      <dgm:spPr/>
      <dgm:t>
        <a:bodyPr/>
        <a:lstStyle/>
        <a:p>
          <a:endParaRPr lang="fr-FR"/>
        </a:p>
      </dgm:t>
    </dgm:pt>
    <dgm:pt modelId="{A0D2337E-9807-6045-BAC6-10F289EF3F29}" type="pres">
      <dgm:prSet presAssocID="{4614FC3A-2F10-B749-9E98-3570C34255FA}" presName="composite" presStyleCnt="0">
        <dgm:presLayoutVars>
          <dgm:chMax val="1"/>
          <dgm:dir/>
          <dgm:resizeHandles val="exact"/>
        </dgm:presLayoutVars>
      </dgm:prSet>
      <dgm:spPr/>
      <dgm:t>
        <a:bodyPr/>
        <a:lstStyle/>
        <a:p>
          <a:endParaRPr lang="fr-FR"/>
        </a:p>
      </dgm:t>
    </dgm:pt>
    <dgm:pt modelId="{3DE9810A-1FBA-BC41-B367-022D515F446A}" type="pres">
      <dgm:prSet presAssocID="{6A1FCF15-B160-F44E-A3B0-8BF638DBBCEE}" presName="roof" presStyleLbl="dkBgShp" presStyleIdx="0" presStyleCnt="2"/>
      <dgm:spPr/>
      <dgm:t>
        <a:bodyPr/>
        <a:lstStyle/>
        <a:p>
          <a:endParaRPr lang="fr-FR"/>
        </a:p>
      </dgm:t>
    </dgm:pt>
    <dgm:pt modelId="{636A1878-8C16-2E44-9D75-5426F78947D6}" type="pres">
      <dgm:prSet presAssocID="{6A1FCF15-B160-F44E-A3B0-8BF638DBBCEE}" presName="pillars" presStyleCnt="0"/>
      <dgm:spPr/>
    </dgm:pt>
    <dgm:pt modelId="{2EC809F1-D926-9E44-BE99-0AE85DEC4E9C}" type="pres">
      <dgm:prSet presAssocID="{6A1FCF15-B160-F44E-A3B0-8BF638DBBCEE}" presName="pillar1" presStyleLbl="node1" presStyleIdx="0" presStyleCnt="2">
        <dgm:presLayoutVars>
          <dgm:bulletEnabled val="1"/>
        </dgm:presLayoutVars>
      </dgm:prSet>
      <dgm:spPr/>
      <dgm:t>
        <a:bodyPr/>
        <a:lstStyle/>
        <a:p>
          <a:endParaRPr lang="fr-FR"/>
        </a:p>
      </dgm:t>
    </dgm:pt>
    <dgm:pt modelId="{BF872AB6-89E7-3A47-A75C-61DB9EE8AB66}" type="pres">
      <dgm:prSet presAssocID="{0DEF2D19-24BD-4741-B541-3879845910DF}" presName="pillarX" presStyleLbl="node1" presStyleIdx="1" presStyleCnt="2">
        <dgm:presLayoutVars>
          <dgm:bulletEnabled val="1"/>
        </dgm:presLayoutVars>
      </dgm:prSet>
      <dgm:spPr/>
      <dgm:t>
        <a:bodyPr/>
        <a:lstStyle/>
        <a:p>
          <a:endParaRPr lang="fr-FR"/>
        </a:p>
      </dgm:t>
    </dgm:pt>
    <dgm:pt modelId="{EC781EF6-55CA-A648-A36A-54B2AC4B4411}" type="pres">
      <dgm:prSet presAssocID="{6A1FCF15-B160-F44E-A3B0-8BF638DBBCEE}" presName="base" presStyleLbl="dkBgShp" presStyleIdx="1" presStyleCnt="2"/>
      <dgm:spPr/>
    </dgm:pt>
  </dgm:ptLst>
  <dgm:cxnLst>
    <dgm:cxn modelId="{78C950A6-E8E8-814F-8574-9E1A28A7FB1C}" srcId="{4614FC3A-2F10-B749-9E98-3570C34255FA}" destId="{6A1FCF15-B160-F44E-A3B0-8BF638DBBCEE}" srcOrd="0" destOrd="0" parTransId="{D601CAA3-B8E9-CD4C-B4D3-D4D57A55978F}" sibTransId="{C4536DD5-9E0A-624E-948E-77A332390869}"/>
    <dgm:cxn modelId="{7B56ACAC-373B-1B43-BC20-EC3F56B8E977}" type="presOf" srcId="{6A1FCF15-B160-F44E-A3B0-8BF638DBBCEE}" destId="{3DE9810A-1FBA-BC41-B367-022D515F446A}" srcOrd="0" destOrd="0" presId="urn:microsoft.com/office/officeart/2005/8/layout/hList3"/>
    <dgm:cxn modelId="{BED84958-7EA8-D04E-B643-DA0DBCA20607}" srcId="{6A1FCF15-B160-F44E-A3B0-8BF638DBBCEE}" destId="{0DEF2D19-24BD-4741-B541-3879845910DF}" srcOrd="1" destOrd="0" parTransId="{76CE0FA0-9F76-084B-8A71-72BF27167A9E}" sibTransId="{0CB7EC1F-2E4A-A04E-B22C-59ACC727C8E9}"/>
    <dgm:cxn modelId="{3E9C4D92-C2E5-C14B-B3FB-C828DA371467}" type="presOf" srcId="{740CA047-6315-174E-93FF-F916C265398E}" destId="{2EC809F1-D926-9E44-BE99-0AE85DEC4E9C}" srcOrd="0" destOrd="0" presId="urn:microsoft.com/office/officeart/2005/8/layout/hList3"/>
    <dgm:cxn modelId="{9CA1ACF4-7BA3-6F4D-A83B-FEAB1D7FDE82}" srcId="{6A1FCF15-B160-F44E-A3B0-8BF638DBBCEE}" destId="{740CA047-6315-174E-93FF-F916C265398E}" srcOrd="0" destOrd="0" parTransId="{0BD9CB8A-BF70-984F-9CC5-87865DC229AF}" sibTransId="{0D32747F-7B6F-D24C-AF7B-64A8EF88E15D}"/>
    <dgm:cxn modelId="{E951FAEA-45DC-BF4D-94AF-CF42B54CE8E9}" type="presOf" srcId="{0DEF2D19-24BD-4741-B541-3879845910DF}" destId="{BF872AB6-89E7-3A47-A75C-61DB9EE8AB66}" srcOrd="0" destOrd="0" presId="urn:microsoft.com/office/officeart/2005/8/layout/hList3"/>
    <dgm:cxn modelId="{C688E7DE-984D-BC43-9266-B3A517DD524D}" type="presOf" srcId="{4614FC3A-2F10-B749-9E98-3570C34255FA}" destId="{A0D2337E-9807-6045-BAC6-10F289EF3F29}" srcOrd="0" destOrd="0" presId="urn:microsoft.com/office/officeart/2005/8/layout/hList3"/>
    <dgm:cxn modelId="{24C70239-B714-7442-AA58-08081B4D60FF}" type="presParOf" srcId="{A0D2337E-9807-6045-BAC6-10F289EF3F29}" destId="{3DE9810A-1FBA-BC41-B367-022D515F446A}" srcOrd="0" destOrd="0" presId="urn:microsoft.com/office/officeart/2005/8/layout/hList3"/>
    <dgm:cxn modelId="{D8EECDFA-7ED1-7D45-8FC2-FA91F7201558}" type="presParOf" srcId="{A0D2337E-9807-6045-BAC6-10F289EF3F29}" destId="{636A1878-8C16-2E44-9D75-5426F78947D6}" srcOrd="1" destOrd="0" presId="urn:microsoft.com/office/officeart/2005/8/layout/hList3"/>
    <dgm:cxn modelId="{FE094510-65C3-2A4D-BFEE-AACCFC5158DE}" type="presParOf" srcId="{636A1878-8C16-2E44-9D75-5426F78947D6}" destId="{2EC809F1-D926-9E44-BE99-0AE85DEC4E9C}" srcOrd="0" destOrd="0" presId="urn:microsoft.com/office/officeart/2005/8/layout/hList3"/>
    <dgm:cxn modelId="{46D3AACB-EF41-694E-AE06-550D27307B8B}" type="presParOf" srcId="{636A1878-8C16-2E44-9D75-5426F78947D6}" destId="{BF872AB6-89E7-3A47-A75C-61DB9EE8AB66}" srcOrd="1" destOrd="0" presId="urn:microsoft.com/office/officeart/2005/8/layout/hList3"/>
    <dgm:cxn modelId="{997EFA98-38B5-EC4F-A4AF-700D28569A56}" type="presParOf" srcId="{A0D2337E-9807-6045-BAC6-10F289EF3F29}" destId="{EC781EF6-55CA-A648-A36A-54B2AC4B441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AB9804-D759-3E4C-A513-3452B18A273F}"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fr-FR"/>
        </a:p>
      </dgm:t>
    </dgm:pt>
    <dgm:pt modelId="{15A476FA-4AD3-F146-B672-7F4372E9BDB8}">
      <dgm:prSet phldrT="[Texte]" custT="1"/>
      <dgm:spPr/>
      <dgm:t>
        <a:bodyPr/>
        <a:lstStyle/>
        <a:p>
          <a:r>
            <a:rPr lang="fr-FR" sz="4000" dirty="0" smtClean="0"/>
            <a:t>1.GR</a:t>
          </a:r>
          <a:endParaRPr lang="fr-FR" sz="4000" dirty="0"/>
        </a:p>
      </dgm:t>
    </dgm:pt>
    <dgm:pt modelId="{84C61561-73ED-314A-A27F-4ABD2DA1625C}" type="parTrans" cxnId="{5F14A12B-049B-E549-ADDC-2D9579D9D019}">
      <dgm:prSet/>
      <dgm:spPr/>
      <dgm:t>
        <a:bodyPr/>
        <a:lstStyle/>
        <a:p>
          <a:endParaRPr lang="fr-FR"/>
        </a:p>
      </dgm:t>
    </dgm:pt>
    <dgm:pt modelId="{B4BED53C-1E79-ED40-9569-66DAF08140E9}" type="sibTrans" cxnId="{5F14A12B-049B-E549-ADDC-2D9579D9D019}">
      <dgm:prSet/>
      <dgm:spPr/>
      <dgm:t>
        <a:bodyPr/>
        <a:lstStyle/>
        <a:p>
          <a:endParaRPr lang="fr-FR"/>
        </a:p>
      </dgm:t>
    </dgm:pt>
    <dgm:pt modelId="{63E6797B-5D70-4C46-B7A2-9D0CEE0BBCEA}">
      <dgm:prSet phldrT="[Texte]" custT="1"/>
      <dgm:spPr/>
      <dgm:t>
        <a:bodyPr/>
        <a:lstStyle/>
        <a:p>
          <a:r>
            <a:rPr lang="fr-FR" sz="2400" dirty="0" err="1" smtClean="0"/>
            <a:t>Chryssoupoli</a:t>
          </a:r>
          <a:r>
            <a:rPr lang="fr-FR" sz="2400" dirty="0" smtClean="0"/>
            <a:t> ’s</a:t>
          </a:r>
        </a:p>
        <a:p>
          <a:r>
            <a:rPr lang="fr-FR" sz="2400" dirty="0" smtClean="0"/>
            <a:t>PHC</a:t>
          </a:r>
          <a:endParaRPr lang="fr-FR" sz="2400" dirty="0"/>
        </a:p>
      </dgm:t>
    </dgm:pt>
    <dgm:pt modelId="{EA9DF1FA-78A1-4B41-9B2D-600B365905F1}" type="parTrans" cxnId="{7AC1284D-97C3-F340-A3AE-43BC2FFF664B}">
      <dgm:prSet/>
      <dgm:spPr/>
      <dgm:t>
        <a:bodyPr/>
        <a:lstStyle/>
        <a:p>
          <a:endParaRPr lang="fr-FR"/>
        </a:p>
      </dgm:t>
    </dgm:pt>
    <dgm:pt modelId="{4BFA67F4-EC8E-E240-8BB9-E1ACA84D9B8D}" type="sibTrans" cxnId="{7AC1284D-97C3-F340-A3AE-43BC2FFF664B}">
      <dgm:prSet/>
      <dgm:spPr/>
      <dgm:t>
        <a:bodyPr/>
        <a:lstStyle/>
        <a:p>
          <a:endParaRPr lang="fr-FR"/>
        </a:p>
      </dgm:t>
    </dgm:pt>
    <dgm:pt modelId="{C538DC91-918E-C846-A3A7-FEA8C6EC2EC1}">
      <dgm:prSet phldrT="[Texte]" custT="1"/>
      <dgm:spPr/>
      <dgm:t>
        <a:bodyPr/>
        <a:lstStyle/>
        <a:p>
          <a:r>
            <a:rPr lang="fr-FR" sz="4000" dirty="0" smtClean="0"/>
            <a:t>2.BG</a:t>
          </a:r>
          <a:r>
            <a:rPr lang="fr-FR" sz="2400" dirty="0" smtClean="0"/>
            <a:t> </a:t>
          </a:r>
          <a:endParaRPr lang="fr-FR" sz="2400" dirty="0"/>
        </a:p>
      </dgm:t>
    </dgm:pt>
    <dgm:pt modelId="{6E3A7F20-1333-1D4F-B7F6-CD50211AD84D}" type="parTrans" cxnId="{947CA4BE-6965-9B43-B50A-CBF07A615029}">
      <dgm:prSet/>
      <dgm:spPr/>
      <dgm:t>
        <a:bodyPr/>
        <a:lstStyle/>
        <a:p>
          <a:endParaRPr lang="fr-FR"/>
        </a:p>
      </dgm:t>
    </dgm:pt>
    <dgm:pt modelId="{462AC1C6-2B4C-5646-97CB-0097A079A90B}" type="sibTrans" cxnId="{947CA4BE-6965-9B43-B50A-CBF07A615029}">
      <dgm:prSet/>
      <dgm:spPr/>
      <dgm:t>
        <a:bodyPr/>
        <a:lstStyle/>
        <a:p>
          <a:endParaRPr lang="fr-FR"/>
        </a:p>
      </dgm:t>
    </dgm:pt>
    <dgm:pt modelId="{92CD6641-86C4-6A4F-B941-57DECAFBD369}">
      <dgm:prSet phldrT="[Texte]" custT="1"/>
      <dgm:spPr/>
      <dgm:t>
        <a:bodyPr/>
        <a:lstStyle/>
        <a:p>
          <a:r>
            <a:rPr lang="fr-FR" sz="2400" dirty="0" smtClean="0"/>
            <a:t> </a:t>
          </a:r>
          <a:r>
            <a:rPr lang="fr-FR" sz="2400" dirty="0" err="1" smtClean="0"/>
            <a:t>Ardino’s</a:t>
          </a:r>
          <a:r>
            <a:rPr lang="el-GR" sz="2400" dirty="0" smtClean="0"/>
            <a:t> </a:t>
          </a:r>
          <a:r>
            <a:rPr lang="fr-FR" sz="2400" dirty="0" err="1" smtClean="0"/>
            <a:t>Hospital</a:t>
          </a:r>
          <a:endParaRPr lang="fr-FR" sz="2400" dirty="0"/>
        </a:p>
      </dgm:t>
    </dgm:pt>
    <dgm:pt modelId="{DF2182FA-A036-7B47-ACDE-79BD8FA99D44}" type="parTrans" cxnId="{49DBDA0A-E7D5-0145-96BD-89374556A6C1}">
      <dgm:prSet/>
      <dgm:spPr/>
      <dgm:t>
        <a:bodyPr/>
        <a:lstStyle/>
        <a:p>
          <a:endParaRPr lang="fr-FR"/>
        </a:p>
      </dgm:t>
    </dgm:pt>
    <dgm:pt modelId="{EA1AFDE2-C9C2-6E41-916D-D2DB2708730F}" type="sibTrans" cxnId="{49DBDA0A-E7D5-0145-96BD-89374556A6C1}">
      <dgm:prSet/>
      <dgm:spPr/>
      <dgm:t>
        <a:bodyPr/>
        <a:lstStyle/>
        <a:p>
          <a:endParaRPr lang="fr-FR"/>
        </a:p>
      </dgm:t>
    </dgm:pt>
    <dgm:pt modelId="{C7641DA7-7EF2-C148-8577-019D9B790139}">
      <dgm:prSet phldrT="[Texte]" custT="1"/>
      <dgm:spPr/>
      <dgm:t>
        <a:bodyPr anchor="ctr"/>
        <a:lstStyle/>
        <a:p>
          <a:r>
            <a:rPr lang="fr-FR" sz="2400" dirty="0" err="1" smtClean="0"/>
            <a:t>Nea</a:t>
          </a:r>
          <a:r>
            <a:rPr lang="fr-FR" sz="2400" dirty="0" smtClean="0"/>
            <a:t> </a:t>
          </a:r>
          <a:r>
            <a:rPr lang="fr-FR" sz="2400" dirty="0" err="1" smtClean="0"/>
            <a:t>Michaniona</a:t>
          </a:r>
          <a:r>
            <a:rPr lang="fr-FR" sz="2400" dirty="0" smtClean="0"/>
            <a:t> ’s</a:t>
          </a:r>
        </a:p>
        <a:p>
          <a:r>
            <a:rPr lang="fr-FR" sz="2400" dirty="0" smtClean="0"/>
            <a:t>PHC</a:t>
          </a:r>
        </a:p>
        <a:p>
          <a:endParaRPr lang="fr-FR" sz="2400" dirty="0"/>
        </a:p>
      </dgm:t>
    </dgm:pt>
    <dgm:pt modelId="{AFC92DAB-2B54-124E-8534-B335540657B2}" type="parTrans" cxnId="{BE414B2C-03FE-DA42-A441-66AF9472407A}">
      <dgm:prSet/>
      <dgm:spPr/>
      <dgm:t>
        <a:bodyPr/>
        <a:lstStyle/>
        <a:p>
          <a:endParaRPr lang="fr-FR"/>
        </a:p>
      </dgm:t>
    </dgm:pt>
    <dgm:pt modelId="{B150F1BA-CAB4-524E-8EE6-64FBACBBEF87}" type="sibTrans" cxnId="{BE414B2C-03FE-DA42-A441-66AF9472407A}">
      <dgm:prSet/>
      <dgm:spPr/>
      <dgm:t>
        <a:bodyPr/>
        <a:lstStyle/>
        <a:p>
          <a:endParaRPr lang="fr-FR"/>
        </a:p>
      </dgm:t>
    </dgm:pt>
    <dgm:pt modelId="{04306093-D4A8-AE41-B5CD-2925765D5696}">
      <dgm:prSet phldrT="[Texte]" custT="1"/>
      <dgm:spPr/>
      <dgm:t>
        <a:bodyPr/>
        <a:lstStyle/>
        <a:p>
          <a:r>
            <a:rPr lang="fr-FR" sz="2400" dirty="0" err="1" smtClean="0"/>
            <a:t>Harmanli</a:t>
          </a:r>
          <a:r>
            <a:rPr lang="fr-FR" sz="2400" dirty="0" smtClean="0"/>
            <a:t> </a:t>
          </a:r>
          <a:r>
            <a:rPr lang="fr-FR" sz="2400" dirty="0" err="1" smtClean="0"/>
            <a:t>Hospital</a:t>
          </a:r>
          <a:endParaRPr lang="fr-FR" sz="2400" dirty="0"/>
        </a:p>
      </dgm:t>
    </dgm:pt>
    <dgm:pt modelId="{4FF77AB2-C3A1-104F-BB98-963F2E242B61}" type="parTrans" cxnId="{A453132A-73C8-BB44-9F53-2C62AF9E6AF3}">
      <dgm:prSet/>
      <dgm:spPr/>
      <dgm:t>
        <a:bodyPr/>
        <a:lstStyle/>
        <a:p>
          <a:endParaRPr lang="fr-FR"/>
        </a:p>
      </dgm:t>
    </dgm:pt>
    <dgm:pt modelId="{DDBD0E71-DEF2-B945-AD7D-7CA0B6B377F5}" type="sibTrans" cxnId="{A453132A-73C8-BB44-9F53-2C62AF9E6AF3}">
      <dgm:prSet/>
      <dgm:spPr/>
      <dgm:t>
        <a:bodyPr/>
        <a:lstStyle/>
        <a:p>
          <a:endParaRPr lang="fr-FR"/>
        </a:p>
      </dgm:t>
    </dgm:pt>
    <dgm:pt modelId="{08474951-36FB-4148-92D7-AE584869D0A4}" type="pres">
      <dgm:prSet presAssocID="{94AB9804-D759-3E4C-A513-3452B18A273F}" presName="list" presStyleCnt="0">
        <dgm:presLayoutVars>
          <dgm:dir/>
          <dgm:animLvl val="lvl"/>
        </dgm:presLayoutVars>
      </dgm:prSet>
      <dgm:spPr/>
      <dgm:t>
        <a:bodyPr/>
        <a:lstStyle/>
        <a:p>
          <a:endParaRPr lang="fr-FR"/>
        </a:p>
      </dgm:t>
    </dgm:pt>
    <dgm:pt modelId="{4BEE4870-1D8E-8643-A4EC-A45AA2C83F8A}" type="pres">
      <dgm:prSet presAssocID="{15A476FA-4AD3-F146-B672-7F4372E9BDB8}" presName="posSpace" presStyleCnt="0"/>
      <dgm:spPr/>
    </dgm:pt>
    <dgm:pt modelId="{683C57C7-BD3D-7842-B735-D70686D2B3C9}" type="pres">
      <dgm:prSet presAssocID="{15A476FA-4AD3-F146-B672-7F4372E9BDB8}" presName="vertFlow" presStyleCnt="0"/>
      <dgm:spPr/>
    </dgm:pt>
    <dgm:pt modelId="{4303DD9D-A334-564C-A47A-2640F55D6554}" type="pres">
      <dgm:prSet presAssocID="{15A476FA-4AD3-F146-B672-7F4372E9BDB8}" presName="topSpace" presStyleCnt="0"/>
      <dgm:spPr/>
    </dgm:pt>
    <dgm:pt modelId="{99A13123-85C4-EE4A-9476-6739BDA70A83}" type="pres">
      <dgm:prSet presAssocID="{15A476FA-4AD3-F146-B672-7F4372E9BDB8}" presName="firstComp" presStyleCnt="0"/>
      <dgm:spPr/>
    </dgm:pt>
    <dgm:pt modelId="{FF0490A2-B1E6-5E4E-8639-72A5D4F885D4}" type="pres">
      <dgm:prSet presAssocID="{15A476FA-4AD3-F146-B672-7F4372E9BDB8}" presName="firstChild" presStyleLbl="bgAccFollowNode1" presStyleIdx="0" presStyleCnt="4" custScaleY="69988"/>
      <dgm:spPr/>
      <dgm:t>
        <a:bodyPr/>
        <a:lstStyle/>
        <a:p>
          <a:endParaRPr lang="fr-FR"/>
        </a:p>
      </dgm:t>
    </dgm:pt>
    <dgm:pt modelId="{D34FF03D-A829-784F-980D-1ED5E6BFF2D8}" type="pres">
      <dgm:prSet presAssocID="{15A476FA-4AD3-F146-B672-7F4372E9BDB8}" presName="firstChildTx" presStyleLbl="bgAccFollowNode1" presStyleIdx="0" presStyleCnt="4">
        <dgm:presLayoutVars>
          <dgm:bulletEnabled val="1"/>
        </dgm:presLayoutVars>
      </dgm:prSet>
      <dgm:spPr/>
      <dgm:t>
        <a:bodyPr/>
        <a:lstStyle/>
        <a:p>
          <a:endParaRPr lang="fr-FR"/>
        </a:p>
      </dgm:t>
    </dgm:pt>
    <dgm:pt modelId="{A7D1FBCB-8564-8842-8812-E97FC28C359A}" type="pres">
      <dgm:prSet presAssocID="{C7641DA7-7EF2-C148-8577-019D9B790139}" presName="comp" presStyleCnt="0"/>
      <dgm:spPr/>
    </dgm:pt>
    <dgm:pt modelId="{8958DDC0-06D6-6340-926A-D34CC4125AC9}" type="pres">
      <dgm:prSet presAssocID="{C7641DA7-7EF2-C148-8577-019D9B790139}" presName="child" presStyleLbl="bgAccFollowNode1" presStyleIdx="1" presStyleCnt="4" custScaleY="68213"/>
      <dgm:spPr/>
      <dgm:t>
        <a:bodyPr/>
        <a:lstStyle/>
        <a:p>
          <a:endParaRPr lang="fr-FR"/>
        </a:p>
      </dgm:t>
    </dgm:pt>
    <dgm:pt modelId="{3887B80C-5177-1240-A891-F98F15761330}" type="pres">
      <dgm:prSet presAssocID="{C7641DA7-7EF2-C148-8577-019D9B790139}" presName="childTx" presStyleLbl="bgAccFollowNode1" presStyleIdx="1" presStyleCnt="4">
        <dgm:presLayoutVars>
          <dgm:bulletEnabled val="1"/>
        </dgm:presLayoutVars>
      </dgm:prSet>
      <dgm:spPr/>
      <dgm:t>
        <a:bodyPr/>
        <a:lstStyle/>
        <a:p>
          <a:endParaRPr lang="fr-FR"/>
        </a:p>
      </dgm:t>
    </dgm:pt>
    <dgm:pt modelId="{D8B5A721-8DD4-B541-A5F0-DFADE0521170}" type="pres">
      <dgm:prSet presAssocID="{15A476FA-4AD3-F146-B672-7F4372E9BDB8}" presName="negSpace" presStyleCnt="0"/>
      <dgm:spPr/>
    </dgm:pt>
    <dgm:pt modelId="{799416D3-A006-F346-AD89-22AC76BDDE5A}" type="pres">
      <dgm:prSet presAssocID="{15A476FA-4AD3-F146-B672-7F4372E9BDB8}" presName="circle" presStyleLbl="node1" presStyleIdx="0" presStyleCnt="2" custScaleX="107215" custScaleY="97915"/>
      <dgm:spPr/>
      <dgm:t>
        <a:bodyPr/>
        <a:lstStyle/>
        <a:p>
          <a:endParaRPr lang="fr-FR"/>
        </a:p>
      </dgm:t>
    </dgm:pt>
    <dgm:pt modelId="{4709DAD8-37D4-B84A-8330-7CA62A37E49B}" type="pres">
      <dgm:prSet presAssocID="{B4BED53C-1E79-ED40-9569-66DAF08140E9}" presName="transSpace" presStyleCnt="0"/>
      <dgm:spPr/>
    </dgm:pt>
    <dgm:pt modelId="{D449580D-D842-F94E-9BB1-FB384A78CB75}" type="pres">
      <dgm:prSet presAssocID="{C538DC91-918E-C846-A3A7-FEA8C6EC2EC1}" presName="posSpace" presStyleCnt="0"/>
      <dgm:spPr/>
    </dgm:pt>
    <dgm:pt modelId="{505EA0B4-DE4E-9942-A3AF-1CDA50F0D6A4}" type="pres">
      <dgm:prSet presAssocID="{C538DC91-918E-C846-A3A7-FEA8C6EC2EC1}" presName="vertFlow" presStyleCnt="0"/>
      <dgm:spPr/>
    </dgm:pt>
    <dgm:pt modelId="{F7B0E684-B36C-5C4F-98AF-EA60B5166AF4}" type="pres">
      <dgm:prSet presAssocID="{C538DC91-918E-C846-A3A7-FEA8C6EC2EC1}" presName="topSpace" presStyleCnt="0"/>
      <dgm:spPr/>
    </dgm:pt>
    <dgm:pt modelId="{DDB67160-E6ED-4F40-A5E7-49542BEFC39D}" type="pres">
      <dgm:prSet presAssocID="{C538DC91-918E-C846-A3A7-FEA8C6EC2EC1}" presName="firstComp" presStyleCnt="0"/>
      <dgm:spPr/>
    </dgm:pt>
    <dgm:pt modelId="{41AC4FFD-21D0-F647-9B71-B6738F0EB81E}" type="pres">
      <dgm:prSet presAssocID="{C538DC91-918E-C846-A3A7-FEA8C6EC2EC1}" presName="firstChild" presStyleLbl="bgAccFollowNode1" presStyleIdx="2" presStyleCnt="4" custScaleY="58111"/>
      <dgm:spPr/>
      <dgm:t>
        <a:bodyPr/>
        <a:lstStyle/>
        <a:p>
          <a:endParaRPr lang="fr-FR"/>
        </a:p>
      </dgm:t>
    </dgm:pt>
    <dgm:pt modelId="{2E8E2E63-703F-1344-BCF7-40AA95CCC6BD}" type="pres">
      <dgm:prSet presAssocID="{C538DC91-918E-C846-A3A7-FEA8C6EC2EC1}" presName="firstChildTx" presStyleLbl="bgAccFollowNode1" presStyleIdx="2" presStyleCnt="4">
        <dgm:presLayoutVars>
          <dgm:bulletEnabled val="1"/>
        </dgm:presLayoutVars>
      </dgm:prSet>
      <dgm:spPr/>
      <dgm:t>
        <a:bodyPr/>
        <a:lstStyle/>
        <a:p>
          <a:endParaRPr lang="fr-FR"/>
        </a:p>
      </dgm:t>
    </dgm:pt>
    <dgm:pt modelId="{A9C015EF-94B9-7E47-B63B-D1ED72B197AA}" type="pres">
      <dgm:prSet presAssocID="{04306093-D4A8-AE41-B5CD-2925765D5696}" presName="comp" presStyleCnt="0"/>
      <dgm:spPr/>
    </dgm:pt>
    <dgm:pt modelId="{EEB89DE4-B328-B744-B95D-FACE686A0E61}" type="pres">
      <dgm:prSet presAssocID="{04306093-D4A8-AE41-B5CD-2925765D5696}" presName="child" presStyleLbl="bgAccFollowNode1" presStyleIdx="3" presStyleCnt="4" custScaleY="56772"/>
      <dgm:spPr/>
      <dgm:t>
        <a:bodyPr/>
        <a:lstStyle/>
        <a:p>
          <a:endParaRPr lang="fr-FR"/>
        </a:p>
      </dgm:t>
    </dgm:pt>
    <dgm:pt modelId="{FF5227E4-3796-3145-BCE8-B58B67428D5E}" type="pres">
      <dgm:prSet presAssocID="{04306093-D4A8-AE41-B5CD-2925765D5696}" presName="childTx" presStyleLbl="bgAccFollowNode1" presStyleIdx="3" presStyleCnt="4">
        <dgm:presLayoutVars>
          <dgm:bulletEnabled val="1"/>
        </dgm:presLayoutVars>
      </dgm:prSet>
      <dgm:spPr/>
      <dgm:t>
        <a:bodyPr/>
        <a:lstStyle/>
        <a:p>
          <a:endParaRPr lang="fr-FR"/>
        </a:p>
      </dgm:t>
    </dgm:pt>
    <dgm:pt modelId="{A4B54C72-CD8B-624F-84B9-626D4673606E}" type="pres">
      <dgm:prSet presAssocID="{C538DC91-918E-C846-A3A7-FEA8C6EC2EC1}" presName="negSpace" presStyleCnt="0"/>
      <dgm:spPr/>
    </dgm:pt>
    <dgm:pt modelId="{D2639F6B-450D-8B42-B037-84F94194B449}" type="pres">
      <dgm:prSet presAssocID="{C538DC91-918E-C846-A3A7-FEA8C6EC2EC1}" presName="circle" presStyleLbl="node1" presStyleIdx="1" presStyleCnt="2" custScaleY="98932" custLinFactNeighborX="509" custLinFactNeighborY="-2947"/>
      <dgm:spPr/>
      <dgm:t>
        <a:bodyPr/>
        <a:lstStyle/>
        <a:p>
          <a:endParaRPr lang="fr-FR"/>
        </a:p>
      </dgm:t>
    </dgm:pt>
  </dgm:ptLst>
  <dgm:cxnLst>
    <dgm:cxn modelId="{B82E0B6D-CF80-C24A-910E-858F56117442}" type="presOf" srcId="{C7641DA7-7EF2-C148-8577-019D9B790139}" destId="{3887B80C-5177-1240-A891-F98F15761330}" srcOrd="1" destOrd="0" presId="urn:microsoft.com/office/officeart/2005/8/layout/hList9"/>
    <dgm:cxn modelId="{7AC1284D-97C3-F340-A3AE-43BC2FFF664B}" srcId="{15A476FA-4AD3-F146-B672-7F4372E9BDB8}" destId="{63E6797B-5D70-4C46-B7A2-9D0CEE0BBCEA}" srcOrd="0" destOrd="0" parTransId="{EA9DF1FA-78A1-4B41-9B2D-600B365905F1}" sibTransId="{4BFA67F4-EC8E-E240-8BB9-E1ACA84D9B8D}"/>
    <dgm:cxn modelId="{0C1730C2-2F7F-954C-A3DC-7F7805358190}" type="presOf" srcId="{04306093-D4A8-AE41-B5CD-2925765D5696}" destId="{FF5227E4-3796-3145-BCE8-B58B67428D5E}" srcOrd="1" destOrd="0" presId="urn:microsoft.com/office/officeart/2005/8/layout/hList9"/>
    <dgm:cxn modelId="{BE414B2C-03FE-DA42-A441-66AF9472407A}" srcId="{15A476FA-4AD3-F146-B672-7F4372E9BDB8}" destId="{C7641DA7-7EF2-C148-8577-019D9B790139}" srcOrd="1" destOrd="0" parTransId="{AFC92DAB-2B54-124E-8534-B335540657B2}" sibTransId="{B150F1BA-CAB4-524E-8EE6-64FBACBBEF87}"/>
    <dgm:cxn modelId="{10312795-8FC0-B74C-B98B-AFBCEBEE024E}" type="presOf" srcId="{63E6797B-5D70-4C46-B7A2-9D0CEE0BBCEA}" destId="{D34FF03D-A829-784F-980D-1ED5E6BFF2D8}" srcOrd="1" destOrd="0" presId="urn:microsoft.com/office/officeart/2005/8/layout/hList9"/>
    <dgm:cxn modelId="{A453132A-73C8-BB44-9F53-2C62AF9E6AF3}" srcId="{C538DC91-918E-C846-A3A7-FEA8C6EC2EC1}" destId="{04306093-D4A8-AE41-B5CD-2925765D5696}" srcOrd="1" destOrd="0" parTransId="{4FF77AB2-C3A1-104F-BB98-963F2E242B61}" sibTransId="{DDBD0E71-DEF2-B945-AD7D-7CA0B6B377F5}"/>
    <dgm:cxn modelId="{9D786FC6-F7D9-4140-BF5E-E071AE82F572}" type="presOf" srcId="{C7641DA7-7EF2-C148-8577-019D9B790139}" destId="{8958DDC0-06D6-6340-926A-D34CC4125AC9}" srcOrd="0" destOrd="0" presId="urn:microsoft.com/office/officeart/2005/8/layout/hList9"/>
    <dgm:cxn modelId="{87AB25BB-CF5D-F643-9E65-6AC91A8949F3}" type="presOf" srcId="{15A476FA-4AD3-F146-B672-7F4372E9BDB8}" destId="{799416D3-A006-F346-AD89-22AC76BDDE5A}" srcOrd="0" destOrd="0" presId="urn:microsoft.com/office/officeart/2005/8/layout/hList9"/>
    <dgm:cxn modelId="{5D52491A-6269-1247-BD7E-2D90FF1CFBD9}" type="presOf" srcId="{94AB9804-D759-3E4C-A513-3452B18A273F}" destId="{08474951-36FB-4148-92D7-AE584869D0A4}" srcOrd="0" destOrd="0" presId="urn:microsoft.com/office/officeart/2005/8/layout/hList9"/>
    <dgm:cxn modelId="{36ED5BD2-F205-A64A-AEA0-9E2D990F08CC}" type="presOf" srcId="{C538DC91-918E-C846-A3A7-FEA8C6EC2EC1}" destId="{D2639F6B-450D-8B42-B037-84F94194B449}" srcOrd="0" destOrd="0" presId="urn:microsoft.com/office/officeart/2005/8/layout/hList9"/>
    <dgm:cxn modelId="{5F14A12B-049B-E549-ADDC-2D9579D9D019}" srcId="{94AB9804-D759-3E4C-A513-3452B18A273F}" destId="{15A476FA-4AD3-F146-B672-7F4372E9BDB8}" srcOrd="0" destOrd="0" parTransId="{84C61561-73ED-314A-A27F-4ABD2DA1625C}" sibTransId="{B4BED53C-1E79-ED40-9569-66DAF08140E9}"/>
    <dgm:cxn modelId="{947CA4BE-6965-9B43-B50A-CBF07A615029}" srcId="{94AB9804-D759-3E4C-A513-3452B18A273F}" destId="{C538DC91-918E-C846-A3A7-FEA8C6EC2EC1}" srcOrd="1" destOrd="0" parTransId="{6E3A7F20-1333-1D4F-B7F6-CD50211AD84D}" sibTransId="{462AC1C6-2B4C-5646-97CB-0097A079A90B}"/>
    <dgm:cxn modelId="{E9FA13A3-E1BB-5747-9A8D-B73B4E685B95}" type="presOf" srcId="{63E6797B-5D70-4C46-B7A2-9D0CEE0BBCEA}" destId="{FF0490A2-B1E6-5E4E-8639-72A5D4F885D4}" srcOrd="0" destOrd="0" presId="urn:microsoft.com/office/officeart/2005/8/layout/hList9"/>
    <dgm:cxn modelId="{8975212A-383E-EC40-9EDE-A84AB81A2C12}" type="presOf" srcId="{92CD6641-86C4-6A4F-B941-57DECAFBD369}" destId="{41AC4FFD-21D0-F647-9B71-B6738F0EB81E}" srcOrd="0" destOrd="0" presId="urn:microsoft.com/office/officeart/2005/8/layout/hList9"/>
    <dgm:cxn modelId="{49DBDA0A-E7D5-0145-96BD-89374556A6C1}" srcId="{C538DC91-918E-C846-A3A7-FEA8C6EC2EC1}" destId="{92CD6641-86C4-6A4F-B941-57DECAFBD369}" srcOrd="0" destOrd="0" parTransId="{DF2182FA-A036-7B47-ACDE-79BD8FA99D44}" sibTransId="{EA1AFDE2-C9C2-6E41-916D-D2DB2708730F}"/>
    <dgm:cxn modelId="{DD129BC3-953C-244C-B7A4-AA0AA92D493D}" type="presOf" srcId="{04306093-D4A8-AE41-B5CD-2925765D5696}" destId="{EEB89DE4-B328-B744-B95D-FACE686A0E61}" srcOrd="0" destOrd="0" presId="urn:microsoft.com/office/officeart/2005/8/layout/hList9"/>
    <dgm:cxn modelId="{BF340BB3-C78D-8E46-9456-FE871B70BB02}" type="presOf" srcId="{92CD6641-86C4-6A4F-B941-57DECAFBD369}" destId="{2E8E2E63-703F-1344-BCF7-40AA95CCC6BD}" srcOrd="1" destOrd="0" presId="urn:microsoft.com/office/officeart/2005/8/layout/hList9"/>
    <dgm:cxn modelId="{0AECC12B-829A-3449-A30A-639FF8AE7808}" type="presParOf" srcId="{08474951-36FB-4148-92D7-AE584869D0A4}" destId="{4BEE4870-1D8E-8643-A4EC-A45AA2C83F8A}" srcOrd="0" destOrd="0" presId="urn:microsoft.com/office/officeart/2005/8/layout/hList9"/>
    <dgm:cxn modelId="{07D2CB23-776E-9F42-B087-B37A4084E6BC}" type="presParOf" srcId="{08474951-36FB-4148-92D7-AE584869D0A4}" destId="{683C57C7-BD3D-7842-B735-D70686D2B3C9}" srcOrd="1" destOrd="0" presId="urn:microsoft.com/office/officeart/2005/8/layout/hList9"/>
    <dgm:cxn modelId="{EDC46738-24C6-0E47-89F4-9E37AC7DA6BF}" type="presParOf" srcId="{683C57C7-BD3D-7842-B735-D70686D2B3C9}" destId="{4303DD9D-A334-564C-A47A-2640F55D6554}" srcOrd="0" destOrd="0" presId="urn:microsoft.com/office/officeart/2005/8/layout/hList9"/>
    <dgm:cxn modelId="{FC4745FD-E083-EB4B-A368-B61CAFA0D3AA}" type="presParOf" srcId="{683C57C7-BD3D-7842-B735-D70686D2B3C9}" destId="{99A13123-85C4-EE4A-9476-6739BDA70A83}" srcOrd="1" destOrd="0" presId="urn:microsoft.com/office/officeart/2005/8/layout/hList9"/>
    <dgm:cxn modelId="{F968645E-8F9E-314B-85F3-90931F922BC8}" type="presParOf" srcId="{99A13123-85C4-EE4A-9476-6739BDA70A83}" destId="{FF0490A2-B1E6-5E4E-8639-72A5D4F885D4}" srcOrd="0" destOrd="0" presId="urn:microsoft.com/office/officeart/2005/8/layout/hList9"/>
    <dgm:cxn modelId="{D0585BD5-8954-5845-92CC-8AC8B5083943}" type="presParOf" srcId="{99A13123-85C4-EE4A-9476-6739BDA70A83}" destId="{D34FF03D-A829-784F-980D-1ED5E6BFF2D8}" srcOrd="1" destOrd="0" presId="urn:microsoft.com/office/officeart/2005/8/layout/hList9"/>
    <dgm:cxn modelId="{A800201C-EED9-FD4B-AAE0-7527AF3A307E}" type="presParOf" srcId="{683C57C7-BD3D-7842-B735-D70686D2B3C9}" destId="{A7D1FBCB-8564-8842-8812-E97FC28C359A}" srcOrd="2" destOrd="0" presId="urn:microsoft.com/office/officeart/2005/8/layout/hList9"/>
    <dgm:cxn modelId="{243CD66B-450F-6F46-AB92-FED78B8E48DC}" type="presParOf" srcId="{A7D1FBCB-8564-8842-8812-E97FC28C359A}" destId="{8958DDC0-06D6-6340-926A-D34CC4125AC9}" srcOrd="0" destOrd="0" presId="urn:microsoft.com/office/officeart/2005/8/layout/hList9"/>
    <dgm:cxn modelId="{7C0543E7-9AB6-5A44-9580-65A1A3488893}" type="presParOf" srcId="{A7D1FBCB-8564-8842-8812-E97FC28C359A}" destId="{3887B80C-5177-1240-A891-F98F15761330}" srcOrd="1" destOrd="0" presId="urn:microsoft.com/office/officeart/2005/8/layout/hList9"/>
    <dgm:cxn modelId="{746C535A-E069-3344-B8AA-D29BB888CB42}" type="presParOf" srcId="{08474951-36FB-4148-92D7-AE584869D0A4}" destId="{D8B5A721-8DD4-B541-A5F0-DFADE0521170}" srcOrd="2" destOrd="0" presId="urn:microsoft.com/office/officeart/2005/8/layout/hList9"/>
    <dgm:cxn modelId="{A68AEE20-A35C-1145-9D9F-2D049BBCBF86}" type="presParOf" srcId="{08474951-36FB-4148-92D7-AE584869D0A4}" destId="{799416D3-A006-F346-AD89-22AC76BDDE5A}" srcOrd="3" destOrd="0" presId="urn:microsoft.com/office/officeart/2005/8/layout/hList9"/>
    <dgm:cxn modelId="{0EA42CD9-49AC-F14A-885C-511FF32571E6}" type="presParOf" srcId="{08474951-36FB-4148-92D7-AE584869D0A4}" destId="{4709DAD8-37D4-B84A-8330-7CA62A37E49B}" srcOrd="4" destOrd="0" presId="urn:microsoft.com/office/officeart/2005/8/layout/hList9"/>
    <dgm:cxn modelId="{06C732C4-64F2-F94B-962C-981DE6A64C44}" type="presParOf" srcId="{08474951-36FB-4148-92D7-AE584869D0A4}" destId="{D449580D-D842-F94E-9BB1-FB384A78CB75}" srcOrd="5" destOrd="0" presId="urn:microsoft.com/office/officeart/2005/8/layout/hList9"/>
    <dgm:cxn modelId="{284FAE79-1C0D-2446-A7D3-6074B65A4EFF}" type="presParOf" srcId="{08474951-36FB-4148-92D7-AE584869D0A4}" destId="{505EA0B4-DE4E-9942-A3AF-1CDA50F0D6A4}" srcOrd="6" destOrd="0" presId="urn:microsoft.com/office/officeart/2005/8/layout/hList9"/>
    <dgm:cxn modelId="{2B3A3537-0B10-E143-9EB8-F2BEA3BA5701}" type="presParOf" srcId="{505EA0B4-DE4E-9942-A3AF-1CDA50F0D6A4}" destId="{F7B0E684-B36C-5C4F-98AF-EA60B5166AF4}" srcOrd="0" destOrd="0" presId="urn:microsoft.com/office/officeart/2005/8/layout/hList9"/>
    <dgm:cxn modelId="{8B5F9F27-7D45-0345-AE84-CE31A2FD1F0D}" type="presParOf" srcId="{505EA0B4-DE4E-9942-A3AF-1CDA50F0D6A4}" destId="{DDB67160-E6ED-4F40-A5E7-49542BEFC39D}" srcOrd="1" destOrd="0" presId="urn:microsoft.com/office/officeart/2005/8/layout/hList9"/>
    <dgm:cxn modelId="{4313B43C-04F9-7046-AB9C-D8BD1D88B5DC}" type="presParOf" srcId="{DDB67160-E6ED-4F40-A5E7-49542BEFC39D}" destId="{41AC4FFD-21D0-F647-9B71-B6738F0EB81E}" srcOrd="0" destOrd="0" presId="urn:microsoft.com/office/officeart/2005/8/layout/hList9"/>
    <dgm:cxn modelId="{035645A4-7633-2446-8D20-E603435B68DC}" type="presParOf" srcId="{DDB67160-E6ED-4F40-A5E7-49542BEFC39D}" destId="{2E8E2E63-703F-1344-BCF7-40AA95CCC6BD}" srcOrd="1" destOrd="0" presId="urn:microsoft.com/office/officeart/2005/8/layout/hList9"/>
    <dgm:cxn modelId="{51117152-8BFE-0349-B00F-33DCAD4E7DB8}" type="presParOf" srcId="{505EA0B4-DE4E-9942-A3AF-1CDA50F0D6A4}" destId="{A9C015EF-94B9-7E47-B63B-D1ED72B197AA}" srcOrd="2" destOrd="0" presId="urn:microsoft.com/office/officeart/2005/8/layout/hList9"/>
    <dgm:cxn modelId="{61565CE9-C4DA-0D4A-9FEA-BEF242171B10}" type="presParOf" srcId="{A9C015EF-94B9-7E47-B63B-D1ED72B197AA}" destId="{EEB89DE4-B328-B744-B95D-FACE686A0E61}" srcOrd="0" destOrd="0" presId="urn:microsoft.com/office/officeart/2005/8/layout/hList9"/>
    <dgm:cxn modelId="{5ED0C142-D817-BB46-BE04-DC7F43E8BC90}" type="presParOf" srcId="{A9C015EF-94B9-7E47-B63B-D1ED72B197AA}" destId="{FF5227E4-3796-3145-BCE8-B58B67428D5E}" srcOrd="1" destOrd="0" presId="urn:microsoft.com/office/officeart/2005/8/layout/hList9"/>
    <dgm:cxn modelId="{8BF2F78D-6E70-F444-977B-422F5BFBD7F6}" type="presParOf" srcId="{08474951-36FB-4148-92D7-AE584869D0A4}" destId="{A4B54C72-CD8B-624F-84B9-626D4673606E}" srcOrd="7" destOrd="0" presId="urn:microsoft.com/office/officeart/2005/8/layout/hList9"/>
    <dgm:cxn modelId="{7FBE0576-2D9F-8E4F-8427-DCC46E5EA7AA}" type="presParOf" srcId="{08474951-36FB-4148-92D7-AE584869D0A4}" destId="{D2639F6B-450D-8B42-B037-84F94194B449}"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A674DA-D2B7-D14A-A522-1B472B297E69}"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fr-FR"/>
        </a:p>
      </dgm:t>
    </dgm:pt>
    <dgm:pt modelId="{B076163E-9517-CE47-9C45-823624F7F5AE}">
      <dgm:prSet/>
      <dgm:spPr/>
      <dgm:t>
        <a:bodyPr/>
        <a:lstStyle/>
        <a:p>
          <a:r>
            <a:rPr lang="en-US" b="1" dirty="0" smtClean="0"/>
            <a:t>D 5.2.2 </a:t>
          </a:r>
          <a:r>
            <a:rPr lang="en-US" dirty="0" smtClean="0"/>
            <a:t>Training Center for PHP Practitioners</a:t>
          </a:r>
          <a:endParaRPr lang="fr-FR" dirty="0"/>
        </a:p>
      </dgm:t>
    </dgm:pt>
    <dgm:pt modelId="{CFF6975A-0395-D045-8261-42BF8DF933BC}" type="parTrans" cxnId="{A20500CC-B40A-3844-B01A-510C1F22907F}">
      <dgm:prSet/>
      <dgm:spPr/>
      <dgm:t>
        <a:bodyPr/>
        <a:lstStyle/>
        <a:p>
          <a:endParaRPr lang="fr-FR"/>
        </a:p>
      </dgm:t>
    </dgm:pt>
    <dgm:pt modelId="{D2DED125-10A4-544B-BA3B-F908C789789F}" type="sibTrans" cxnId="{A20500CC-B40A-3844-B01A-510C1F22907F}">
      <dgm:prSet/>
      <dgm:spPr/>
      <dgm:t>
        <a:bodyPr/>
        <a:lstStyle/>
        <a:p>
          <a:endParaRPr lang="fr-FR"/>
        </a:p>
      </dgm:t>
    </dgm:pt>
    <dgm:pt modelId="{CFEC83AA-39E4-3344-99BB-5CA48E188416}">
      <dgm:prSet phldrT="[Texte]" custT="1"/>
      <dgm:spPr/>
      <dgm:t>
        <a:bodyPr/>
        <a:lstStyle/>
        <a:p>
          <a:r>
            <a:rPr lang="en-GB" sz="3200" noProof="0" dirty="0" smtClean="0">
              <a:latin typeface="+mn-lt"/>
              <a:ea typeface="Zapf Dingbats"/>
              <a:cs typeface="Arial"/>
            </a:rPr>
            <a:t>An area of AUTH Medical School is granted to INTERREG to be used as a Clinical Skills Educational Centre</a:t>
          </a:r>
          <a:endParaRPr lang="en-GB" sz="3200" noProof="0" dirty="0">
            <a:latin typeface="+mn-lt"/>
          </a:endParaRPr>
        </a:p>
      </dgm:t>
    </dgm:pt>
    <dgm:pt modelId="{BCD93765-1FC7-8A4B-A243-60B0B4A4AD6C}" type="parTrans" cxnId="{D799EA13-07C6-4042-B4E4-F00D08FACD2A}">
      <dgm:prSet/>
      <dgm:spPr/>
      <dgm:t>
        <a:bodyPr/>
        <a:lstStyle/>
        <a:p>
          <a:endParaRPr lang="fr-FR"/>
        </a:p>
      </dgm:t>
    </dgm:pt>
    <dgm:pt modelId="{D4FA1271-C1CA-6144-8E8A-E6A663F0EBA9}" type="sibTrans" cxnId="{D799EA13-07C6-4042-B4E4-F00D08FACD2A}">
      <dgm:prSet/>
      <dgm:spPr/>
      <dgm:t>
        <a:bodyPr/>
        <a:lstStyle/>
        <a:p>
          <a:endParaRPr lang="fr-FR"/>
        </a:p>
      </dgm:t>
    </dgm:pt>
    <dgm:pt modelId="{1A8A0F42-9442-BC42-A3BE-B5044BBCCA27}">
      <dgm:prSet phldrT="[Texte]" phldr="1"/>
      <dgm:spPr/>
      <dgm:t>
        <a:bodyPr/>
        <a:lstStyle/>
        <a:p>
          <a:endParaRPr lang="fr-FR"/>
        </a:p>
      </dgm:t>
    </dgm:pt>
    <dgm:pt modelId="{BD33D1F0-CB61-5D42-871B-99BFAB8E566F}" type="parTrans" cxnId="{AFEB3134-CF42-9846-AC6F-40F79B2E4773}">
      <dgm:prSet/>
      <dgm:spPr/>
      <dgm:t>
        <a:bodyPr/>
        <a:lstStyle/>
        <a:p>
          <a:endParaRPr lang="fr-FR"/>
        </a:p>
      </dgm:t>
    </dgm:pt>
    <dgm:pt modelId="{92710239-68B0-0A49-A2D1-68517E07A1FA}" type="sibTrans" cxnId="{AFEB3134-CF42-9846-AC6F-40F79B2E4773}">
      <dgm:prSet/>
      <dgm:spPr/>
      <dgm:t>
        <a:bodyPr/>
        <a:lstStyle/>
        <a:p>
          <a:endParaRPr lang="fr-FR"/>
        </a:p>
      </dgm:t>
    </dgm:pt>
    <dgm:pt modelId="{32676C65-63B6-C14C-8538-CE540D0CE4B7}">
      <dgm:prSet phldrT="[Texte]" phldr="1"/>
      <dgm:spPr/>
      <dgm:t>
        <a:bodyPr/>
        <a:lstStyle/>
        <a:p>
          <a:endParaRPr lang="fr-FR"/>
        </a:p>
      </dgm:t>
    </dgm:pt>
    <dgm:pt modelId="{F01E6A39-8673-3845-A9A3-BB7B9297300F}" type="parTrans" cxnId="{35C1D4D6-3070-E34A-8DC2-EC8EC0B2F1A2}">
      <dgm:prSet/>
      <dgm:spPr/>
      <dgm:t>
        <a:bodyPr/>
        <a:lstStyle/>
        <a:p>
          <a:endParaRPr lang="fr-FR"/>
        </a:p>
      </dgm:t>
    </dgm:pt>
    <dgm:pt modelId="{0CE0B540-2A42-9A45-876F-3DDEAC03E12F}" type="sibTrans" cxnId="{35C1D4D6-3070-E34A-8DC2-EC8EC0B2F1A2}">
      <dgm:prSet/>
      <dgm:spPr/>
      <dgm:t>
        <a:bodyPr/>
        <a:lstStyle/>
        <a:p>
          <a:endParaRPr lang="fr-FR"/>
        </a:p>
      </dgm:t>
    </dgm:pt>
    <dgm:pt modelId="{91D5B87A-8BE9-9B49-949C-682B71061D97}">
      <dgm:prSet custT="1"/>
      <dgm:spPr/>
      <dgm:t>
        <a:bodyPr anchor="t"/>
        <a:lstStyle/>
        <a:p>
          <a:r>
            <a:rPr lang="en-GB" sz="3200" dirty="0" smtClean="0">
              <a:latin typeface="+mn-lt"/>
              <a:ea typeface="Wingdings"/>
              <a:cs typeface="Arial"/>
            </a:rPr>
            <a:t>New educational environment </a:t>
          </a:r>
          <a:r>
            <a:rPr lang="en-GB" sz="3200" noProof="0" dirty="0" smtClean="0">
              <a:latin typeface="+mn-lt"/>
              <a:ea typeface="Wingdings"/>
              <a:cs typeface="Arial"/>
            </a:rPr>
            <a:t>and educational material needs</a:t>
          </a:r>
          <a:endParaRPr lang="en-GB" sz="3200" noProof="0" dirty="0">
            <a:latin typeface="+mn-lt"/>
          </a:endParaRPr>
        </a:p>
      </dgm:t>
    </dgm:pt>
    <dgm:pt modelId="{066E9779-C447-C846-8778-BB5468F88534}" type="parTrans" cxnId="{90E7F375-0639-084A-845C-6C6DFF55A93A}">
      <dgm:prSet/>
      <dgm:spPr/>
      <dgm:t>
        <a:bodyPr/>
        <a:lstStyle/>
        <a:p>
          <a:endParaRPr lang="fr-FR"/>
        </a:p>
      </dgm:t>
    </dgm:pt>
    <dgm:pt modelId="{0FACF5C2-5E45-F94B-9E18-5A039280ECF0}" type="sibTrans" cxnId="{90E7F375-0639-084A-845C-6C6DFF55A93A}">
      <dgm:prSet/>
      <dgm:spPr/>
      <dgm:t>
        <a:bodyPr/>
        <a:lstStyle/>
        <a:p>
          <a:endParaRPr lang="fr-FR"/>
        </a:p>
      </dgm:t>
    </dgm:pt>
    <dgm:pt modelId="{6D844D0F-6B82-894D-86D0-8AEDA01D6151}" type="pres">
      <dgm:prSet presAssocID="{08A674DA-D2B7-D14A-A522-1B472B297E69}" presName="composite" presStyleCnt="0">
        <dgm:presLayoutVars>
          <dgm:chMax val="1"/>
          <dgm:dir/>
          <dgm:resizeHandles val="exact"/>
        </dgm:presLayoutVars>
      </dgm:prSet>
      <dgm:spPr/>
      <dgm:t>
        <a:bodyPr/>
        <a:lstStyle/>
        <a:p>
          <a:endParaRPr lang="fr-FR"/>
        </a:p>
      </dgm:t>
    </dgm:pt>
    <dgm:pt modelId="{E6F280E3-84BE-0E40-87C7-3D91C05E435E}" type="pres">
      <dgm:prSet presAssocID="{B076163E-9517-CE47-9C45-823624F7F5AE}" presName="roof" presStyleLbl="dkBgShp" presStyleIdx="0" presStyleCnt="2"/>
      <dgm:spPr/>
      <dgm:t>
        <a:bodyPr/>
        <a:lstStyle/>
        <a:p>
          <a:endParaRPr lang="fr-FR"/>
        </a:p>
      </dgm:t>
    </dgm:pt>
    <dgm:pt modelId="{D119C7B3-CB7A-F247-B360-20F43391CDA1}" type="pres">
      <dgm:prSet presAssocID="{B076163E-9517-CE47-9C45-823624F7F5AE}" presName="pillars" presStyleCnt="0"/>
      <dgm:spPr/>
      <dgm:t>
        <a:bodyPr/>
        <a:lstStyle/>
        <a:p>
          <a:endParaRPr lang="fr-FR"/>
        </a:p>
      </dgm:t>
    </dgm:pt>
    <dgm:pt modelId="{8CE7CA0D-52E3-3F46-8FF2-47ED55E9E63F}" type="pres">
      <dgm:prSet presAssocID="{B076163E-9517-CE47-9C45-823624F7F5AE}" presName="pillar1" presStyleLbl="node1" presStyleIdx="0" presStyleCnt="2">
        <dgm:presLayoutVars>
          <dgm:bulletEnabled val="1"/>
        </dgm:presLayoutVars>
      </dgm:prSet>
      <dgm:spPr/>
      <dgm:t>
        <a:bodyPr/>
        <a:lstStyle/>
        <a:p>
          <a:endParaRPr lang="fr-FR"/>
        </a:p>
      </dgm:t>
    </dgm:pt>
    <dgm:pt modelId="{69F06A44-7659-3948-A42F-58699049DFD2}" type="pres">
      <dgm:prSet presAssocID="{CFEC83AA-39E4-3344-99BB-5CA48E188416}" presName="pillarX" presStyleLbl="node1" presStyleIdx="1" presStyleCnt="2">
        <dgm:presLayoutVars>
          <dgm:bulletEnabled val="1"/>
        </dgm:presLayoutVars>
      </dgm:prSet>
      <dgm:spPr/>
      <dgm:t>
        <a:bodyPr/>
        <a:lstStyle/>
        <a:p>
          <a:endParaRPr lang="fr-FR"/>
        </a:p>
      </dgm:t>
    </dgm:pt>
    <dgm:pt modelId="{190CF682-4DDE-EC4B-853F-26A340BC0A82}" type="pres">
      <dgm:prSet presAssocID="{B076163E-9517-CE47-9C45-823624F7F5AE}" presName="base" presStyleLbl="dkBgShp" presStyleIdx="1" presStyleCnt="2"/>
      <dgm:spPr/>
      <dgm:t>
        <a:bodyPr/>
        <a:lstStyle/>
        <a:p>
          <a:endParaRPr lang="fr-FR"/>
        </a:p>
      </dgm:t>
    </dgm:pt>
  </dgm:ptLst>
  <dgm:cxnLst>
    <dgm:cxn modelId="{44DF0D94-E412-E643-8B5F-3C10F65028D3}" type="presOf" srcId="{91D5B87A-8BE9-9B49-949C-682B71061D97}" destId="{8CE7CA0D-52E3-3F46-8FF2-47ED55E9E63F}" srcOrd="0" destOrd="0" presId="urn:microsoft.com/office/officeart/2005/8/layout/hList3"/>
    <dgm:cxn modelId="{A20500CC-B40A-3844-B01A-510C1F22907F}" srcId="{08A674DA-D2B7-D14A-A522-1B472B297E69}" destId="{B076163E-9517-CE47-9C45-823624F7F5AE}" srcOrd="0" destOrd="0" parTransId="{CFF6975A-0395-D045-8261-42BF8DF933BC}" sibTransId="{D2DED125-10A4-544B-BA3B-F908C789789F}"/>
    <dgm:cxn modelId="{A6ED6673-6E48-9B4C-8F81-B0E49E65A7D6}" type="presOf" srcId="{08A674DA-D2B7-D14A-A522-1B472B297E69}" destId="{6D844D0F-6B82-894D-86D0-8AEDA01D6151}" srcOrd="0" destOrd="0" presId="urn:microsoft.com/office/officeart/2005/8/layout/hList3"/>
    <dgm:cxn modelId="{D799EA13-07C6-4042-B4E4-F00D08FACD2A}" srcId="{B076163E-9517-CE47-9C45-823624F7F5AE}" destId="{CFEC83AA-39E4-3344-99BB-5CA48E188416}" srcOrd="1" destOrd="0" parTransId="{BCD93765-1FC7-8A4B-A243-60B0B4A4AD6C}" sibTransId="{D4FA1271-C1CA-6144-8E8A-E6A663F0EBA9}"/>
    <dgm:cxn modelId="{90E7F375-0639-084A-845C-6C6DFF55A93A}" srcId="{B076163E-9517-CE47-9C45-823624F7F5AE}" destId="{91D5B87A-8BE9-9B49-949C-682B71061D97}" srcOrd="0" destOrd="0" parTransId="{066E9779-C447-C846-8778-BB5468F88534}" sibTransId="{0FACF5C2-5E45-F94B-9E18-5A039280ECF0}"/>
    <dgm:cxn modelId="{A8EF0615-B607-AE42-83AA-9EFD7626ACB4}" type="presOf" srcId="{B076163E-9517-CE47-9C45-823624F7F5AE}" destId="{E6F280E3-84BE-0E40-87C7-3D91C05E435E}" srcOrd="0" destOrd="0" presId="urn:microsoft.com/office/officeart/2005/8/layout/hList3"/>
    <dgm:cxn modelId="{AFEB3134-CF42-9846-AC6F-40F79B2E4773}" srcId="{08A674DA-D2B7-D14A-A522-1B472B297E69}" destId="{1A8A0F42-9442-BC42-A3BE-B5044BBCCA27}" srcOrd="1" destOrd="0" parTransId="{BD33D1F0-CB61-5D42-871B-99BFAB8E566F}" sibTransId="{92710239-68B0-0A49-A2D1-68517E07A1FA}"/>
    <dgm:cxn modelId="{359B70AB-DEF7-FE4B-8217-9B193E425245}" type="presOf" srcId="{CFEC83AA-39E4-3344-99BB-5CA48E188416}" destId="{69F06A44-7659-3948-A42F-58699049DFD2}" srcOrd="0" destOrd="0" presId="urn:microsoft.com/office/officeart/2005/8/layout/hList3"/>
    <dgm:cxn modelId="{35C1D4D6-3070-E34A-8DC2-EC8EC0B2F1A2}" srcId="{1A8A0F42-9442-BC42-A3BE-B5044BBCCA27}" destId="{32676C65-63B6-C14C-8538-CE540D0CE4B7}" srcOrd="0" destOrd="0" parTransId="{F01E6A39-8673-3845-A9A3-BB7B9297300F}" sibTransId="{0CE0B540-2A42-9A45-876F-3DDEAC03E12F}"/>
    <dgm:cxn modelId="{39B7F2C7-387A-7C4B-926C-E04CF607221B}" type="presParOf" srcId="{6D844D0F-6B82-894D-86D0-8AEDA01D6151}" destId="{E6F280E3-84BE-0E40-87C7-3D91C05E435E}" srcOrd="0" destOrd="0" presId="urn:microsoft.com/office/officeart/2005/8/layout/hList3"/>
    <dgm:cxn modelId="{015F9451-2E56-B040-AD31-EDCAA62C8BB4}" type="presParOf" srcId="{6D844D0F-6B82-894D-86D0-8AEDA01D6151}" destId="{D119C7B3-CB7A-F247-B360-20F43391CDA1}" srcOrd="1" destOrd="0" presId="urn:microsoft.com/office/officeart/2005/8/layout/hList3"/>
    <dgm:cxn modelId="{B4B5A500-0E59-294A-AEAA-D6BD0557FD20}" type="presParOf" srcId="{D119C7B3-CB7A-F247-B360-20F43391CDA1}" destId="{8CE7CA0D-52E3-3F46-8FF2-47ED55E9E63F}" srcOrd="0" destOrd="0" presId="urn:microsoft.com/office/officeart/2005/8/layout/hList3"/>
    <dgm:cxn modelId="{B8F49104-3724-A24F-BCAB-6AB4E229BFB5}" type="presParOf" srcId="{D119C7B3-CB7A-F247-B360-20F43391CDA1}" destId="{69F06A44-7659-3948-A42F-58699049DFD2}" srcOrd="1" destOrd="0" presId="urn:microsoft.com/office/officeart/2005/8/layout/hList3"/>
    <dgm:cxn modelId="{7CA7AF3F-A998-D944-82AD-4642A07244CD}" type="presParOf" srcId="{6D844D0F-6B82-894D-86D0-8AEDA01D6151}" destId="{190CF682-4DDE-EC4B-853F-26A340BC0A8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5CA9BB-EF6D-624C-974B-14CC3374D5F8}"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fr-FR"/>
        </a:p>
      </dgm:t>
    </dgm:pt>
    <dgm:pt modelId="{FFB62A42-D980-1248-902A-065286EB19B8}">
      <dgm:prSet/>
      <dgm:spPr/>
      <dgm:t>
        <a:bodyPr/>
        <a:lstStyle/>
        <a:p>
          <a:r>
            <a:rPr lang="en-US" b="1" dirty="0" smtClean="0"/>
            <a:t>D. 5.2.3</a:t>
          </a:r>
          <a:r>
            <a:rPr lang="en-GB" b="1" noProof="0" dirty="0" smtClean="0"/>
            <a:t> </a:t>
          </a:r>
          <a:r>
            <a:rPr lang="en-GB" noProof="0" dirty="0" smtClean="0"/>
            <a:t>PHC Practitioners' Training Program                </a:t>
          </a:r>
          <a:endParaRPr lang="fr-FR" dirty="0"/>
        </a:p>
      </dgm:t>
    </dgm:pt>
    <dgm:pt modelId="{CF6A0EDC-80C7-A54D-B11C-06B3FEAA3AF4}" type="parTrans" cxnId="{ED98E1E0-A6B9-2D4A-AF51-6847415E7E79}">
      <dgm:prSet/>
      <dgm:spPr/>
      <dgm:t>
        <a:bodyPr/>
        <a:lstStyle/>
        <a:p>
          <a:endParaRPr lang="fr-FR"/>
        </a:p>
      </dgm:t>
    </dgm:pt>
    <dgm:pt modelId="{3A0D52C3-5302-7E42-8B73-34334341BA99}" type="sibTrans" cxnId="{ED98E1E0-A6B9-2D4A-AF51-6847415E7E79}">
      <dgm:prSet/>
      <dgm:spPr/>
      <dgm:t>
        <a:bodyPr/>
        <a:lstStyle/>
        <a:p>
          <a:endParaRPr lang="fr-FR"/>
        </a:p>
      </dgm:t>
    </dgm:pt>
    <dgm:pt modelId="{6C0A76B4-9B96-9148-8511-9B754A1435E4}">
      <dgm:prSet phldrT="[Texte]" custT="1"/>
      <dgm:spPr/>
      <dgm:t>
        <a:bodyPr anchor="t"/>
        <a:lstStyle/>
        <a:p>
          <a:endParaRPr lang="en-US" sz="3200" b="1" dirty="0" smtClean="0">
            <a:latin typeface="+mn-lt"/>
            <a:cs typeface="Arial"/>
          </a:endParaRPr>
        </a:p>
        <a:p>
          <a:r>
            <a:rPr lang="en-US" sz="3200" b="1" dirty="0" smtClean="0">
              <a:latin typeface="+mn-lt"/>
              <a:cs typeface="Arial"/>
            </a:rPr>
            <a:t>Equal access in Healthcare</a:t>
          </a:r>
          <a:endParaRPr lang="fr-FR" sz="3200" dirty="0" smtClean="0">
            <a:latin typeface="+mn-lt"/>
          </a:endParaRPr>
        </a:p>
        <a:p>
          <a:r>
            <a:rPr lang="fr-FR" sz="4700" baseline="0" dirty="0" smtClean="0"/>
            <a:t> </a:t>
          </a:r>
          <a:endParaRPr lang="fr-FR" sz="4700" dirty="0"/>
        </a:p>
      </dgm:t>
    </dgm:pt>
    <dgm:pt modelId="{EDB1D9C6-52B0-E24C-8CBB-47E6F812272C}" type="parTrans" cxnId="{53F6F07B-DCE3-1A42-B0EC-4823877616B0}">
      <dgm:prSet/>
      <dgm:spPr/>
      <dgm:t>
        <a:bodyPr/>
        <a:lstStyle/>
        <a:p>
          <a:endParaRPr lang="fr-FR"/>
        </a:p>
      </dgm:t>
    </dgm:pt>
    <dgm:pt modelId="{465DD665-97FB-3640-98CF-6B60D68AE79B}" type="sibTrans" cxnId="{53F6F07B-DCE3-1A42-B0EC-4823877616B0}">
      <dgm:prSet/>
      <dgm:spPr/>
      <dgm:t>
        <a:bodyPr/>
        <a:lstStyle/>
        <a:p>
          <a:endParaRPr lang="fr-FR"/>
        </a:p>
      </dgm:t>
    </dgm:pt>
    <dgm:pt modelId="{E49C24B9-32A8-8F47-93FB-7574FEDD93AA}">
      <dgm:prSet phldrT="[Texte]" custT="1"/>
      <dgm:spPr/>
      <dgm:t>
        <a:bodyPr anchor="t"/>
        <a:lstStyle/>
        <a:p>
          <a:endParaRPr lang="en-US" sz="3200" b="1" dirty="0" smtClean="0">
            <a:latin typeface="Arial"/>
            <a:cs typeface="Arial"/>
          </a:endParaRPr>
        </a:p>
        <a:p>
          <a:r>
            <a:rPr lang="en-US" sz="3200" b="1" dirty="0" smtClean="0">
              <a:latin typeface="+mn-lt"/>
              <a:cs typeface="Arial"/>
            </a:rPr>
            <a:t>Training on basic clinical skills</a:t>
          </a:r>
          <a:r>
            <a:rPr lang="fr-FR" sz="3200" dirty="0" smtClean="0">
              <a:latin typeface="+mn-lt"/>
              <a:cs typeface="Arial"/>
            </a:rPr>
            <a:t> </a:t>
          </a:r>
          <a:r>
            <a:rPr lang="en-US" sz="3200" b="1" dirty="0" smtClean="0">
              <a:latin typeface="+mn-lt"/>
              <a:cs typeface="Arial"/>
            </a:rPr>
            <a:t> </a:t>
          </a:r>
          <a:endParaRPr lang="fr-FR" sz="3200" dirty="0">
            <a:latin typeface="+mn-lt"/>
          </a:endParaRPr>
        </a:p>
      </dgm:t>
    </dgm:pt>
    <dgm:pt modelId="{517F07FF-3985-B74C-94F1-FA932CAD5417}" type="parTrans" cxnId="{C43DAF55-8EE8-F341-9297-822188C02960}">
      <dgm:prSet/>
      <dgm:spPr/>
      <dgm:t>
        <a:bodyPr/>
        <a:lstStyle/>
        <a:p>
          <a:endParaRPr lang="fr-FR"/>
        </a:p>
      </dgm:t>
    </dgm:pt>
    <dgm:pt modelId="{906D06E7-46A5-9C4A-A00E-37ED4AEE090E}" type="sibTrans" cxnId="{C43DAF55-8EE8-F341-9297-822188C02960}">
      <dgm:prSet/>
      <dgm:spPr/>
      <dgm:t>
        <a:bodyPr/>
        <a:lstStyle/>
        <a:p>
          <a:endParaRPr lang="fr-FR"/>
        </a:p>
      </dgm:t>
    </dgm:pt>
    <dgm:pt modelId="{5FFD5E56-7E38-324D-B636-3045D099E575}" type="pres">
      <dgm:prSet presAssocID="{865CA9BB-EF6D-624C-974B-14CC3374D5F8}" presName="composite" presStyleCnt="0">
        <dgm:presLayoutVars>
          <dgm:chMax val="1"/>
          <dgm:dir/>
          <dgm:resizeHandles val="exact"/>
        </dgm:presLayoutVars>
      </dgm:prSet>
      <dgm:spPr/>
      <dgm:t>
        <a:bodyPr/>
        <a:lstStyle/>
        <a:p>
          <a:endParaRPr lang="fr-FR"/>
        </a:p>
      </dgm:t>
    </dgm:pt>
    <dgm:pt modelId="{56FA5F4F-BD8E-CD47-ACF5-6BFB695AC548}" type="pres">
      <dgm:prSet presAssocID="{FFB62A42-D980-1248-902A-065286EB19B8}" presName="roof" presStyleLbl="dkBgShp" presStyleIdx="0" presStyleCnt="2"/>
      <dgm:spPr/>
      <dgm:t>
        <a:bodyPr/>
        <a:lstStyle/>
        <a:p>
          <a:endParaRPr lang="fr-FR"/>
        </a:p>
      </dgm:t>
    </dgm:pt>
    <dgm:pt modelId="{F91F2915-527F-C14F-AECF-B30946296464}" type="pres">
      <dgm:prSet presAssocID="{FFB62A42-D980-1248-902A-065286EB19B8}" presName="pillars" presStyleCnt="0"/>
      <dgm:spPr/>
    </dgm:pt>
    <dgm:pt modelId="{7CFC1915-C421-C04E-9430-7A4B4246AB62}" type="pres">
      <dgm:prSet presAssocID="{FFB62A42-D980-1248-902A-065286EB19B8}" presName="pillar1" presStyleLbl="node1" presStyleIdx="0" presStyleCnt="2">
        <dgm:presLayoutVars>
          <dgm:bulletEnabled val="1"/>
        </dgm:presLayoutVars>
      </dgm:prSet>
      <dgm:spPr/>
      <dgm:t>
        <a:bodyPr/>
        <a:lstStyle/>
        <a:p>
          <a:endParaRPr lang="fr-FR"/>
        </a:p>
      </dgm:t>
    </dgm:pt>
    <dgm:pt modelId="{A86196FB-1AF7-5E41-B604-AED7EA58C7B7}" type="pres">
      <dgm:prSet presAssocID="{E49C24B9-32A8-8F47-93FB-7574FEDD93AA}" presName="pillarX" presStyleLbl="node1" presStyleIdx="1" presStyleCnt="2">
        <dgm:presLayoutVars>
          <dgm:bulletEnabled val="1"/>
        </dgm:presLayoutVars>
      </dgm:prSet>
      <dgm:spPr/>
      <dgm:t>
        <a:bodyPr/>
        <a:lstStyle/>
        <a:p>
          <a:endParaRPr lang="fr-FR"/>
        </a:p>
      </dgm:t>
    </dgm:pt>
    <dgm:pt modelId="{A08E50C6-8758-E84F-9539-F5D3A73EE961}" type="pres">
      <dgm:prSet presAssocID="{FFB62A42-D980-1248-902A-065286EB19B8}" presName="base" presStyleLbl="dkBgShp" presStyleIdx="1" presStyleCnt="2"/>
      <dgm:spPr/>
    </dgm:pt>
  </dgm:ptLst>
  <dgm:cxnLst>
    <dgm:cxn modelId="{BA76F680-D32F-8845-97DD-D1C5AD0D3C5F}" type="presOf" srcId="{865CA9BB-EF6D-624C-974B-14CC3374D5F8}" destId="{5FFD5E56-7E38-324D-B636-3045D099E575}" srcOrd="0" destOrd="0" presId="urn:microsoft.com/office/officeart/2005/8/layout/hList3"/>
    <dgm:cxn modelId="{53F6F07B-DCE3-1A42-B0EC-4823877616B0}" srcId="{FFB62A42-D980-1248-902A-065286EB19B8}" destId="{6C0A76B4-9B96-9148-8511-9B754A1435E4}" srcOrd="0" destOrd="0" parTransId="{EDB1D9C6-52B0-E24C-8CBB-47E6F812272C}" sibTransId="{465DD665-97FB-3640-98CF-6B60D68AE79B}"/>
    <dgm:cxn modelId="{ED98E1E0-A6B9-2D4A-AF51-6847415E7E79}" srcId="{865CA9BB-EF6D-624C-974B-14CC3374D5F8}" destId="{FFB62A42-D980-1248-902A-065286EB19B8}" srcOrd="0" destOrd="0" parTransId="{CF6A0EDC-80C7-A54D-B11C-06B3FEAA3AF4}" sibTransId="{3A0D52C3-5302-7E42-8B73-34334341BA99}"/>
    <dgm:cxn modelId="{C43DAF55-8EE8-F341-9297-822188C02960}" srcId="{FFB62A42-D980-1248-902A-065286EB19B8}" destId="{E49C24B9-32A8-8F47-93FB-7574FEDD93AA}" srcOrd="1" destOrd="0" parTransId="{517F07FF-3985-B74C-94F1-FA932CAD5417}" sibTransId="{906D06E7-46A5-9C4A-A00E-37ED4AEE090E}"/>
    <dgm:cxn modelId="{06D19F51-F5B1-9943-93E4-C3F1E2B786CD}" type="presOf" srcId="{6C0A76B4-9B96-9148-8511-9B754A1435E4}" destId="{7CFC1915-C421-C04E-9430-7A4B4246AB62}" srcOrd="0" destOrd="0" presId="urn:microsoft.com/office/officeart/2005/8/layout/hList3"/>
    <dgm:cxn modelId="{5BC476F3-3535-C34E-BEF8-BFFAA9FE2EF2}" type="presOf" srcId="{FFB62A42-D980-1248-902A-065286EB19B8}" destId="{56FA5F4F-BD8E-CD47-ACF5-6BFB695AC548}" srcOrd="0" destOrd="0" presId="urn:microsoft.com/office/officeart/2005/8/layout/hList3"/>
    <dgm:cxn modelId="{91B7CEFC-AE01-FE4F-BA98-C32B8CEEA4AF}" type="presOf" srcId="{E49C24B9-32A8-8F47-93FB-7574FEDD93AA}" destId="{A86196FB-1AF7-5E41-B604-AED7EA58C7B7}" srcOrd="0" destOrd="0" presId="urn:microsoft.com/office/officeart/2005/8/layout/hList3"/>
    <dgm:cxn modelId="{2C7C5436-F442-F74F-9EED-A8810E80CC81}" type="presParOf" srcId="{5FFD5E56-7E38-324D-B636-3045D099E575}" destId="{56FA5F4F-BD8E-CD47-ACF5-6BFB695AC548}" srcOrd="0" destOrd="0" presId="urn:microsoft.com/office/officeart/2005/8/layout/hList3"/>
    <dgm:cxn modelId="{F654BE31-1B9B-6947-9954-13BD8A237516}" type="presParOf" srcId="{5FFD5E56-7E38-324D-B636-3045D099E575}" destId="{F91F2915-527F-C14F-AECF-B30946296464}" srcOrd="1" destOrd="0" presId="urn:microsoft.com/office/officeart/2005/8/layout/hList3"/>
    <dgm:cxn modelId="{2B58A955-D740-DC46-9479-E3A85BA567C3}" type="presParOf" srcId="{F91F2915-527F-C14F-AECF-B30946296464}" destId="{7CFC1915-C421-C04E-9430-7A4B4246AB62}" srcOrd="0" destOrd="0" presId="urn:microsoft.com/office/officeart/2005/8/layout/hList3"/>
    <dgm:cxn modelId="{C4403761-3007-FD46-991D-F73B487E6C1E}" type="presParOf" srcId="{F91F2915-527F-C14F-AECF-B30946296464}" destId="{A86196FB-1AF7-5E41-B604-AED7EA58C7B7}" srcOrd="1" destOrd="0" presId="urn:microsoft.com/office/officeart/2005/8/layout/hList3"/>
    <dgm:cxn modelId="{6C44774F-1911-C648-9785-EEA8609A1D0A}" type="presParOf" srcId="{5FFD5E56-7E38-324D-B636-3045D099E575}" destId="{A08E50C6-8758-E84F-9539-F5D3A73EE9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495000-0A22-AF4B-913C-14911F6F894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fr-FR"/>
        </a:p>
      </dgm:t>
    </dgm:pt>
    <dgm:pt modelId="{E75F70E9-10C1-7244-813A-E9E2BEF2BABE}">
      <dgm:prSet phldrT="[Texte]"/>
      <dgm:spPr/>
      <dgm:t>
        <a:bodyPr/>
        <a:lstStyle/>
        <a:p>
          <a:r>
            <a:rPr lang="en-US" b="1" dirty="0" smtClean="0"/>
            <a:t>D. 5.2.3</a:t>
          </a:r>
          <a:r>
            <a:rPr lang="en-GB" b="1" noProof="0" dirty="0" smtClean="0"/>
            <a:t> </a:t>
          </a:r>
          <a:r>
            <a:rPr lang="en-GB" noProof="0" dirty="0" smtClean="0"/>
            <a:t>PHC Practitioners' Training Program                </a:t>
          </a:r>
          <a:endParaRPr lang="fr-FR" dirty="0"/>
        </a:p>
      </dgm:t>
    </dgm:pt>
    <dgm:pt modelId="{88AFC764-9CCA-454B-9776-4B343D4ED299}" type="parTrans" cxnId="{78AD6E7F-D8EF-2645-AFE8-D965C330D5E2}">
      <dgm:prSet/>
      <dgm:spPr/>
      <dgm:t>
        <a:bodyPr/>
        <a:lstStyle/>
        <a:p>
          <a:endParaRPr lang="fr-FR"/>
        </a:p>
      </dgm:t>
    </dgm:pt>
    <dgm:pt modelId="{8CEAF67F-89C8-674D-84EE-D3507BDAFAC4}" type="sibTrans" cxnId="{78AD6E7F-D8EF-2645-AFE8-D965C330D5E2}">
      <dgm:prSet/>
      <dgm:spPr/>
      <dgm:t>
        <a:bodyPr/>
        <a:lstStyle/>
        <a:p>
          <a:endParaRPr lang="fr-FR"/>
        </a:p>
      </dgm:t>
    </dgm:pt>
    <dgm:pt modelId="{F54E1B0F-9428-F049-9626-B9A432425F05}">
      <dgm:prSet phldrT="[Texte]"/>
      <dgm:spPr/>
      <dgm:t>
        <a:bodyPr/>
        <a:lstStyle/>
        <a:p>
          <a:r>
            <a:rPr lang="en-GB" noProof="0" dirty="0" smtClean="0"/>
            <a:t>Qualitative Research  </a:t>
          </a:r>
          <a:endParaRPr lang="en-GB" noProof="0" dirty="0"/>
        </a:p>
      </dgm:t>
    </dgm:pt>
    <dgm:pt modelId="{C6E900F4-B87E-DF48-B428-4FBEEABCC701}" type="parTrans" cxnId="{44544960-72CD-674B-8DD0-E14F9477B177}">
      <dgm:prSet/>
      <dgm:spPr/>
      <dgm:t>
        <a:bodyPr/>
        <a:lstStyle/>
        <a:p>
          <a:endParaRPr lang="fr-FR"/>
        </a:p>
      </dgm:t>
    </dgm:pt>
    <dgm:pt modelId="{B3DB0A40-7220-1641-85C5-81B9E3D58B5D}" type="sibTrans" cxnId="{44544960-72CD-674B-8DD0-E14F9477B177}">
      <dgm:prSet/>
      <dgm:spPr/>
      <dgm:t>
        <a:bodyPr/>
        <a:lstStyle/>
        <a:p>
          <a:endParaRPr lang="fr-FR"/>
        </a:p>
      </dgm:t>
    </dgm:pt>
    <dgm:pt modelId="{775A08D0-0664-2842-AF9D-781A161BB1EC}">
      <dgm:prSet phldrT="[Texte]"/>
      <dgm:spPr/>
      <dgm:t>
        <a:bodyPr/>
        <a:lstStyle/>
        <a:p>
          <a:r>
            <a:rPr lang="en-GB" noProof="0" dirty="0" smtClean="0"/>
            <a:t>Educational Curriculum Improvement</a:t>
          </a:r>
          <a:endParaRPr lang="en-GB" noProof="0" dirty="0"/>
        </a:p>
      </dgm:t>
    </dgm:pt>
    <dgm:pt modelId="{E9ADD810-FBC0-9647-9194-0864D502F9EC}" type="parTrans" cxnId="{DA86D334-429A-E84A-956F-C18012CD8432}">
      <dgm:prSet/>
      <dgm:spPr/>
      <dgm:t>
        <a:bodyPr/>
        <a:lstStyle/>
        <a:p>
          <a:endParaRPr lang="fr-FR"/>
        </a:p>
      </dgm:t>
    </dgm:pt>
    <dgm:pt modelId="{0EABB870-BB5A-F342-859A-05BD30D9CBA0}" type="sibTrans" cxnId="{DA86D334-429A-E84A-956F-C18012CD8432}">
      <dgm:prSet/>
      <dgm:spPr/>
      <dgm:t>
        <a:bodyPr/>
        <a:lstStyle/>
        <a:p>
          <a:endParaRPr lang="fr-FR"/>
        </a:p>
      </dgm:t>
    </dgm:pt>
    <dgm:pt modelId="{21BA9A25-6CE9-C147-8001-4FC1956AE3A9}">
      <dgm:prSet phldrT="[Texte]"/>
      <dgm:spPr/>
      <dgm:t>
        <a:bodyPr/>
        <a:lstStyle/>
        <a:p>
          <a:r>
            <a:rPr lang="en-GB" noProof="0" dirty="0" smtClean="0"/>
            <a:t>Creation of new educational material</a:t>
          </a:r>
          <a:endParaRPr lang="en-GB" noProof="0" dirty="0"/>
        </a:p>
      </dgm:t>
    </dgm:pt>
    <dgm:pt modelId="{960E4427-144B-1E43-BCDB-79CA5D695761}" type="parTrans" cxnId="{3EC29402-A872-0549-9ACA-20413154F42A}">
      <dgm:prSet/>
      <dgm:spPr/>
      <dgm:t>
        <a:bodyPr/>
        <a:lstStyle/>
        <a:p>
          <a:endParaRPr lang="fr-FR"/>
        </a:p>
      </dgm:t>
    </dgm:pt>
    <dgm:pt modelId="{2674B91B-E425-7B45-85D7-545345444C93}" type="sibTrans" cxnId="{3EC29402-A872-0549-9ACA-20413154F42A}">
      <dgm:prSet/>
      <dgm:spPr/>
      <dgm:t>
        <a:bodyPr/>
        <a:lstStyle/>
        <a:p>
          <a:endParaRPr lang="fr-FR"/>
        </a:p>
      </dgm:t>
    </dgm:pt>
    <dgm:pt modelId="{43BF1C05-CE98-0B44-8089-C25D722E12BC}" type="pres">
      <dgm:prSet presAssocID="{6E495000-0A22-AF4B-913C-14911F6F894A}" presName="composite" presStyleCnt="0">
        <dgm:presLayoutVars>
          <dgm:chMax val="1"/>
          <dgm:dir/>
          <dgm:resizeHandles val="exact"/>
        </dgm:presLayoutVars>
      </dgm:prSet>
      <dgm:spPr/>
      <dgm:t>
        <a:bodyPr/>
        <a:lstStyle/>
        <a:p>
          <a:endParaRPr lang="fr-FR"/>
        </a:p>
      </dgm:t>
    </dgm:pt>
    <dgm:pt modelId="{E93D0C06-40B7-A246-9755-1334CEDC2A37}" type="pres">
      <dgm:prSet presAssocID="{E75F70E9-10C1-7244-813A-E9E2BEF2BABE}" presName="roof" presStyleLbl="dkBgShp" presStyleIdx="0" presStyleCnt="2"/>
      <dgm:spPr/>
      <dgm:t>
        <a:bodyPr/>
        <a:lstStyle/>
        <a:p>
          <a:endParaRPr lang="fr-FR"/>
        </a:p>
      </dgm:t>
    </dgm:pt>
    <dgm:pt modelId="{379E206F-80EF-6F4D-A395-FC31CA0D661E}" type="pres">
      <dgm:prSet presAssocID="{E75F70E9-10C1-7244-813A-E9E2BEF2BABE}" presName="pillars" presStyleCnt="0"/>
      <dgm:spPr/>
    </dgm:pt>
    <dgm:pt modelId="{2AC590DA-BCAF-FB4C-8D12-C6384983BCEF}" type="pres">
      <dgm:prSet presAssocID="{E75F70E9-10C1-7244-813A-E9E2BEF2BABE}" presName="pillar1" presStyleLbl="node1" presStyleIdx="0" presStyleCnt="3">
        <dgm:presLayoutVars>
          <dgm:bulletEnabled val="1"/>
        </dgm:presLayoutVars>
      </dgm:prSet>
      <dgm:spPr/>
      <dgm:t>
        <a:bodyPr/>
        <a:lstStyle/>
        <a:p>
          <a:endParaRPr lang="fr-FR"/>
        </a:p>
      </dgm:t>
    </dgm:pt>
    <dgm:pt modelId="{EECF1796-ABA4-7A4A-846E-41CD4FF50BCF}" type="pres">
      <dgm:prSet presAssocID="{775A08D0-0664-2842-AF9D-781A161BB1EC}" presName="pillarX" presStyleLbl="node1" presStyleIdx="1" presStyleCnt="3">
        <dgm:presLayoutVars>
          <dgm:bulletEnabled val="1"/>
        </dgm:presLayoutVars>
      </dgm:prSet>
      <dgm:spPr/>
      <dgm:t>
        <a:bodyPr/>
        <a:lstStyle/>
        <a:p>
          <a:endParaRPr lang="fr-FR"/>
        </a:p>
      </dgm:t>
    </dgm:pt>
    <dgm:pt modelId="{C8EBCD62-4053-FE4C-8FE5-BD4FAD208247}" type="pres">
      <dgm:prSet presAssocID="{21BA9A25-6CE9-C147-8001-4FC1956AE3A9}" presName="pillarX" presStyleLbl="node1" presStyleIdx="2" presStyleCnt="3">
        <dgm:presLayoutVars>
          <dgm:bulletEnabled val="1"/>
        </dgm:presLayoutVars>
      </dgm:prSet>
      <dgm:spPr/>
      <dgm:t>
        <a:bodyPr/>
        <a:lstStyle/>
        <a:p>
          <a:endParaRPr lang="fr-FR"/>
        </a:p>
      </dgm:t>
    </dgm:pt>
    <dgm:pt modelId="{F1956C18-43CC-B949-9106-7DF0FDFC0591}" type="pres">
      <dgm:prSet presAssocID="{E75F70E9-10C1-7244-813A-E9E2BEF2BABE}" presName="base" presStyleLbl="dkBgShp" presStyleIdx="1" presStyleCnt="2"/>
      <dgm:spPr/>
    </dgm:pt>
  </dgm:ptLst>
  <dgm:cxnLst>
    <dgm:cxn modelId="{99D10182-923E-A848-AAD3-233828E72261}" type="presOf" srcId="{21BA9A25-6CE9-C147-8001-4FC1956AE3A9}" destId="{C8EBCD62-4053-FE4C-8FE5-BD4FAD208247}" srcOrd="0" destOrd="0" presId="urn:microsoft.com/office/officeart/2005/8/layout/hList3"/>
    <dgm:cxn modelId="{44544960-72CD-674B-8DD0-E14F9477B177}" srcId="{E75F70E9-10C1-7244-813A-E9E2BEF2BABE}" destId="{F54E1B0F-9428-F049-9626-B9A432425F05}" srcOrd="0" destOrd="0" parTransId="{C6E900F4-B87E-DF48-B428-4FBEEABCC701}" sibTransId="{B3DB0A40-7220-1641-85C5-81B9E3D58B5D}"/>
    <dgm:cxn modelId="{24ED0C3A-D5FC-5649-9A7A-E291863ED31E}" type="presOf" srcId="{775A08D0-0664-2842-AF9D-781A161BB1EC}" destId="{EECF1796-ABA4-7A4A-846E-41CD4FF50BCF}" srcOrd="0" destOrd="0" presId="urn:microsoft.com/office/officeart/2005/8/layout/hList3"/>
    <dgm:cxn modelId="{C18257CD-8567-C841-940B-D830CA944811}" type="presOf" srcId="{E75F70E9-10C1-7244-813A-E9E2BEF2BABE}" destId="{E93D0C06-40B7-A246-9755-1334CEDC2A37}" srcOrd="0" destOrd="0" presId="urn:microsoft.com/office/officeart/2005/8/layout/hList3"/>
    <dgm:cxn modelId="{10696A3A-0AD8-6E4B-987F-5E6EEFC41ED4}" type="presOf" srcId="{F54E1B0F-9428-F049-9626-B9A432425F05}" destId="{2AC590DA-BCAF-FB4C-8D12-C6384983BCEF}" srcOrd="0" destOrd="0" presId="urn:microsoft.com/office/officeart/2005/8/layout/hList3"/>
    <dgm:cxn modelId="{DA86D334-429A-E84A-956F-C18012CD8432}" srcId="{E75F70E9-10C1-7244-813A-E9E2BEF2BABE}" destId="{775A08D0-0664-2842-AF9D-781A161BB1EC}" srcOrd="1" destOrd="0" parTransId="{E9ADD810-FBC0-9647-9194-0864D502F9EC}" sibTransId="{0EABB870-BB5A-F342-859A-05BD30D9CBA0}"/>
    <dgm:cxn modelId="{78AD6E7F-D8EF-2645-AFE8-D965C330D5E2}" srcId="{6E495000-0A22-AF4B-913C-14911F6F894A}" destId="{E75F70E9-10C1-7244-813A-E9E2BEF2BABE}" srcOrd="0" destOrd="0" parTransId="{88AFC764-9CCA-454B-9776-4B343D4ED299}" sibTransId="{8CEAF67F-89C8-674D-84EE-D3507BDAFAC4}"/>
    <dgm:cxn modelId="{2EA45D9A-5EB4-534E-BE47-9E34D259CF6B}" type="presOf" srcId="{6E495000-0A22-AF4B-913C-14911F6F894A}" destId="{43BF1C05-CE98-0B44-8089-C25D722E12BC}" srcOrd="0" destOrd="0" presId="urn:microsoft.com/office/officeart/2005/8/layout/hList3"/>
    <dgm:cxn modelId="{3EC29402-A872-0549-9ACA-20413154F42A}" srcId="{E75F70E9-10C1-7244-813A-E9E2BEF2BABE}" destId="{21BA9A25-6CE9-C147-8001-4FC1956AE3A9}" srcOrd="2" destOrd="0" parTransId="{960E4427-144B-1E43-BCDB-79CA5D695761}" sibTransId="{2674B91B-E425-7B45-85D7-545345444C93}"/>
    <dgm:cxn modelId="{AC02181D-60A7-3E4B-9584-A4B3D49CE7C2}" type="presParOf" srcId="{43BF1C05-CE98-0B44-8089-C25D722E12BC}" destId="{E93D0C06-40B7-A246-9755-1334CEDC2A37}" srcOrd="0" destOrd="0" presId="urn:microsoft.com/office/officeart/2005/8/layout/hList3"/>
    <dgm:cxn modelId="{0B7AC067-7A11-0742-ADC9-379421D6FC3B}" type="presParOf" srcId="{43BF1C05-CE98-0B44-8089-C25D722E12BC}" destId="{379E206F-80EF-6F4D-A395-FC31CA0D661E}" srcOrd="1" destOrd="0" presId="urn:microsoft.com/office/officeart/2005/8/layout/hList3"/>
    <dgm:cxn modelId="{957C3421-8F6D-2C4B-95FE-D136DB453611}" type="presParOf" srcId="{379E206F-80EF-6F4D-A395-FC31CA0D661E}" destId="{2AC590DA-BCAF-FB4C-8D12-C6384983BCEF}" srcOrd="0" destOrd="0" presId="urn:microsoft.com/office/officeart/2005/8/layout/hList3"/>
    <dgm:cxn modelId="{DEA00A09-3B9E-7744-B516-519027AC5130}" type="presParOf" srcId="{379E206F-80EF-6F4D-A395-FC31CA0D661E}" destId="{EECF1796-ABA4-7A4A-846E-41CD4FF50BCF}" srcOrd="1" destOrd="0" presId="urn:microsoft.com/office/officeart/2005/8/layout/hList3"/>
    <dgm:cxn modelId="{F158C492-BF03-9C4B-AF14-18BA479C1D7E}" type="presParOf" srcId="{379E206F-80EF-6F4D-A395-FC31CA0D661E}" destId="{C8EBCD62-4053-FE4C-8FE5-BD4FAD208247}" srcOrd="2" destOrd="0" presId="urn:microsoft.com/office/officeart/2005/8/layout/hList3"/>
    <dgm:cxn modelId="{7B30D873-4378-DF4F-8316-33BC28430C54}" type="presParOf" srcId="{43BF1C05-CE98-0B44-8089-C25D722E12BC}" destId="{F1956C18-43CC-B949-9106-7DF0FDFC059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946B8-F840-A049-A30C-B9AD09B80E3C}">
      <dsp:nvSpPr>
        <dsp:cNvPr id="0" name=""/>
        <dsp:cNvSpPr/>
      </dsp:nvSpPr>
      <dsp:spPr>
        <a:xfrm>
          <a:off x="0" y="3328"/>
          <a:ext cx="8226543" cy="75441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Contents of the presentation</a:t>
          </a:r>
          <a:endParaRPr lang="fr-FR" sz="3200" kern="1200" dirty="0"/>
        </a:p>
      </dsp:txBody>
      <dsp:txXfrm>
        <a:off x="36827" y="40155"/>
        <a:ext cx="8152889" cy="680759"/>
      </dsp:txXfrm>
    </dsp:sp>
    <dsp:sp modelId="{E517264B-320A-2242-A90A-1C671C1D8F42}">
      <dsp:nvSpPr>
        <dsp:cNvPr id="0" name=""/>
        <dsp:cNvSpPr/>
      </dsp:nvSpPr>
      <dsp:spPr>
        <a:xfrm>
          <a:off x="0" y="757741"/>
          <a:ext cx="8226543" cy="35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93" tIns="40640" rIns="227584" bIns="40640" numCol="1" spcCol="1270" anchor="ctr" anchorCtr="0">
          <a:noAutofit/>
        </a:bodyPr>
        <a:lstStyle/>
        <a:p>
          <a:pPr marL="285750" lvl="1" indent="-285750" algn="l" defTabSz="1422400" rtl="0">
            <a:lnSpc>
              <a:spcPct val="90000"/>
            </a:lnSpc>
            <a:spcBef>
              <a:spcPct val="0"/>
            </a:spcBef>
            <a:spcAft>
              <a:spcPts val="3624"/>
            </a:spcAft>
            <a:buChar char="••"/>
          </a:pPr>
          <a:r>
            <a:rPr lang="en-US" sz="3200" b="1" kern="1200" dirty="0" smtClean="0"/>
            <a:t>Presentation of Laboratory </a:t>
          </a:r>
          <a:r>
            <a:rPr lang="en-US" sz="3200" kern="1200" dirty="0" smtClean="0"/>
            <a:t>of Primary  Health Care, General Practice and Health Services Research.                                                                    </a:t>
          </a:r>
          <a:endParaRPr lang="fr-FR" sz="3200" kern="1200" dirty="0"/>
        </a:p>
        <a:p>
          <a:pPr marL="285750" lvl="1" indent="-285750" algn="l" defTabSz="1422400">
            <a:lnSpc>
              <a:spcPct val="90000"/>
            </a:lnSpc>
            <a:spcBef>
              <a:spcPct val="0"/>
            </a:spcBef>
            <a:spcAft>
              <a:spcPct val="20000"/>
            </a:spcAft>
            <a:buChar char="••"/>
          </a:pPr>
          <a:r>
            <a:rPr lang="en-US" sz="3200" b="1" kern="1200" dirty="0" smtClean="0"/>
            <a:t> </a:t>
          </a:r>
          <a:r>
            <a:rPr lang="en-US" sz="3200" b="1" kern="1200" dirty="0" err="1" smtClean="0"/>
            <a:t>SMiLe</a:t>
          </a:r>
          <a:r>
            <a:rPr lang="en-US" sz="3200" b="1" kern="1200" dirty="0" smtClean="0"/>
            <a:t> Work Package 5:                                           </a:t>
          </a:r>
          <a:r>
            <a:rPr lang="en-US" sz="3200" kern="1200" dirty="0" smtClean="0"/>
            <a:t>- </a:t>
          </a:r>
          <a:r>
            <a:rPr lang="fr-FR" sz="3200" kern="1200" dirty="0" err="1" smtClean="0"/>
            <a:t>Disability</a:t>
          </a:r>
          <a:r>
            <a:rPr lang="fr-FR" sz="3200" kern="1200" dirty="0" smtClean="0"/>
            <a:t> </a:t>
          </a:r>
          <a:r>
            <a:rPr lang="fr-FR" sz="3200" kern="1200" dirty="0" err="1" smtClean="0"/>
            <a:t>Awareness</a:t>
          </a:r>
          <a:r>
            <a:rPr lang="fr-FR" sz="3200" kern="1200" dirty="0" smtClean="0"/>
            <a:t> of </a:t>
          </a:r>
          <a:r>
            <a:rPr lang="fr-FR" sz="3200" kern="1200" dirty="0" err="1" smtClean="0"/>
            <a:t>health</a:t>
          </a:r>
          <a:r>
            <a:rPr lang="fr-FR" sz="3200" kern="1200" dirty="0" smtClean="0"/>
            <a:t> </a:t>
          </a:r>
          <a:r>
            <a:rPr lang="fr-FR" sz="3200" kern="1200" dirty="0" err="1" smtClean="0"/>
            <a:t>professionals</a:t>
          </a:r>
          <a:r>
            <a:rPr lang="en-US" sz="3200" kern="1200" dirty="0" smtClean="0"/>
            <a:t>   </a:t>
          </a:r>
          <a:br>
            <a:rPr lang="en-US" sz="3200" kern="1200" dirty="0" smtClean="0"/>
          </a:br>
          <a:r>
            <a:rPr lang="en-US" sz="3200" kern="1200" dirty="0" smtClean="0"/>
            <a:t>- WP5 Deliverables</a:t>
          </a:r>
          <a:endParaRPr lang="fr-FR" sz="3200" kern="1200" dirty="0"/>
        </a:p>
      </dsp:txBody>
      <dsp:txXfrm>
        <a:off x="0" y="757741"/>
        <a:ext cx="8226543" cy="35792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81B44-ED6B-7946-8DE9-8CDA0930A9EB}">
      <dsp:nvSpPr>
        <dsp:cNvPr id="0" name=""/>
        <dsp:cNvSpPr/>
      </dsp:nvSpPr>
      <dsp:spPr>
        <a:xfrm>
          <a:off x="0" y="177"/>
          <a:ext cx="8229600" cy="1263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0" kern="1200" dirty="0" smtClean="0"/>
            <a:t>5.2.3 PHC </a:t>
          </a:r>
          <a:r>
            <a:rPr lang="fr-FR" sz="3200" b="0" kern="1200" dirty="0" err="1" smtClean="0"/>
            <a:t>Practitioners</a:t>
          </a:r>
          <a:r>
            <a:rPr lang="fr-FR" sz="3200" b="0" kern="1200" dirty="0" smtClean="0"/>
            <a:t>’ Training Programs</a:t>
          </a:r>
          <a:endParaRPr sz="3200" b="0" kern="1200" dirty="0"/>
        </a:p>
      </dsp:txBody>
      <dsp:txXfrm>
        <a:off x="61684" y="61861"/>
        <a:ext cx="8106232" cy="1140232"/>
      </dsp:txXfrm>
    </dsp:sp>
    <dsp:sp modelId="{E2BC42A4-4CF4-1341-B7DF-C95DC861BCE7}">
      <dsp:nvSpPr>
        <dsp:cNvPr id="0" name=""/>
        <dsp:cNvSpPr/>
      </dsp:nvSpPr>
      <dsp:spPr>
        <a:xfrm>
          <a:off x="457195" y="1419297"/>
          <a:ext cx="7315209" cy="1263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b="0" i="1" kern="1200" dirty="0" smtClean="0"/>
            <a:t>1. 2-</a:t>
          </a:r>
          <a:r>
            <a:rPr lang="en-US" sz="3200" b="0" i="1" kern="1200" dirty="0" smtClean="0"/>
            <a:t>Day Training Seminars </a:t>
          </a:r>
          <a:r>
            <a:rPr lang="en-GB" sz="3200" b="0" i="1" kern="1200" dirty="0" smtClean="0"/>
            <a:t>for</a:t>
          </a:r>
          <a:r>
            <a:rPr lang="en-US" sz="3200" b="0" i="1" kern="1200" dirty="0" smtClean="0"/>
            <a:t> Trainers of </a:t>
          </a:r>
          <a:r>
            <a:rPr lang="en-GB" sz="3200" b="0" i="1" kern="1200" dirty="0" smtClean="0"/>
            <a:t>Health Care Units in Greece and Bulgaria </a:t>
          </a:r>
          <a:endParaRPr lang="fr-FR" sz="3200" b="0" i="1" kern="1200" dirty="0"/>
        </a:p>
      </dsp:txBody>
      <dsp:txXfrm>
        <a:off x="518879" y="1480981"/>
        <a:ext cx="7191841" cy="1140232"/>
      </dsp:txXfrm>
    </dsp:sp>
    <dsp:sp modelId="{9371C91F-BE1C-C941-A964-E7F897CAEEB0}">
      <dsp:nvSpPr>
        <dsp:cNvPr id="0" name=""/>
        <dsp:cNvSpPr/>
      </dsp:nvSpPr>
      <dsp:spPr>
        <a:xfrm>
          <a:off x="533401" y="2682897"/>
          <a:ext cx="7162796" cy="19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b="0" kern="1200" dirty="0" smtClean="0"/>
            <a:t>AUTH Clinical Skills Educational Center, Thessaloniki</a:t>
          </a:r>
          <a:endParaRPr lang="fr-FR" sz="3200" b="0" kern="1200" dirty="0"/>
        </a:p>
        <a:p>
          <a:pPr marL="285750" lvl="1" indent="-285750" algn="l" defTabSz="1422400" rtl="0">
            <a:lnSpc>
              <a:spcPct val="90000"/>
            </a:lnSpc>
            <a:spcBef>
              <a:spcPct val="0"/>
            </a:spcBef>
            <a:spcAft>
              <a:spcPct val="20000"/>
            </a:spcAft>
            <a:buChar char="••"/>
          </a:pPr>
          <a:r>
            <a:rPr lang="en-GB" sz="3200" b="0" kern="1200" dirty="0" smtClean="0"/>
            <a:t>(</a:t>
          </a:r>
          <a:r>
            <a:rPr lang="en-US" sz="3200" b="0" kern="1200" dirty="0" smtClean="0"/>
            <a:t>Month</a:t>
          </a:r>
          <a:r>
            <a:rPr lang="en-GB" sz="3200" b="0" kern="1200" dirty="0" smtClean="0"/>
            <a:t> 16-18, </a:t>
          </a:r>
          <a:r>
            <a:rPr lang="en-US" sz="3200" b="0" kern="1200" dirty="0" smtClean="0"/>
            <a:t>Friday</a:t>
          </a:r>
          <a:r>
            <a:rPr lang="en-GB" sz="3200" b="0" kern="1200" dirty="0" smtClean="0"/>
            <a:t> 5</a:t>
          </a:r>
          <a:r>
            <a:rPr lang="en-US" sz="3200" b="0" kern="1200" dirty="0" smtClean="0"/>
            <a:t>pm</a:t>
          </a:r>
          <a:r>
            <a:rPr lang="en-GB" sz="3200" b="0" kern="1200" dirty="0" smtClean="0"/>
            <a:t>-9</a:t>
          </a:r>
          <a:r>
            <a:rPr lang="en-US" sz="3200" b="0" kern="1200" dirty="0" smtClean="0"/>
            <a:t>pm and Saturday</a:t>
          </a:r>
          <a:r>
            <a:rPr lang="en-GB" sz="3200" b="0" kern="1200" dirty="0" smtClean="0"/>
            <a:t> 10am-4pm)</a:t>
          </a:r>
          <a:endParaRPr lang="fr-FR" sz="3200" b="0" kern="1200" dirty="0"/>
        </a:p>
      </dsp:txBody>
      <dsp:txXfrm>
        <a:off x="533401" y="2682897"/>
        <a:ext cx="7162796" cy="1956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81B44-ED6B-7946-8DE9-8CDA0930A9EB}">
      <dsp:nvSpPr>
        <dsp:cNvPr id="0" name=""/>
        <dsp:cNvSpPr/>
      </dsp:nvSpPr>
      <dsp:spPr>
        <a:xfrm>
          <a:off x="0" y="903683"/>
          <a:ext cx="8229600" cy="11784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0" kern="1200" dirty="0" smtClean="0">
              <a:latin typeface="+mn-lt"/>
            </a:rPr>
            <a:t>5.2.3 PHC </a:t>
          </a:r>
          <a:r>
            <a:rPr lang="fr-FR" sz="3200" b="0" kern="1200" dirty="0" err="1" smtClean="0">
              <a:latin typeface="+mn-lt"/>
            </a:rPr>
            <a:t>Practitioners</a:t>
          </a:r>
          <a:r>
            <a:rPr lang="fr-FR" sz="3200" b="0" kern="1200" dirty="0" smtClean="0">
              <a:latin typeface="+mn-lt"/>
            </a:rPr>
            <a:t>’ Training Programs</a:t>
          </a:r>
          <a:endParaRPr sz="3200" b="0" kern="1200" dirty="0">
            <a:latin typeface="+mn-lt"/>
          </a:endParaRPr>
        </a:p>
      </dsp:txBody>
      <dsp:txXfrm>
        <a:off x="57528" y="961211"/>
        <a:ext cx="8114544" cy="1063405"/>
      </dsp:txXfrm>
    </dsp:sp>
    <dsp:sp modelId="{E2BC42A4-4CF4-1341-B7DF-C95DC861BCE7}">
      <dsp:nvSpPr>
        <dsp:cNvPr id="0" name=""/>
        <dsp:cNvSpPr/>
      </dsp:nvSpPr>
      <dsp:spPr>
        <a:xfrm>
          <a:off x="457195" y="2266285"/>
          <a:ext cx="7315209" cy="12717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b="0" i="1" kern="1200" dirty="0" smtClean="0">
              <a:latin typeface="+mn-lt"/>
            </a:rPr>
            <a:t>2.</a:t>
          </a:r>
          <a:r>
            <a:rPr lang="en-US" sz="3200" b="1" i="1" kern="1200" dirty="0" smtClean="0">
              <a:latin typeface="+mn-lt"/>
              <a:cs typeface="Arial"/>
            </a:rPr>
            <a:t>  Training Seminar for Health Care Professionals in Local Health Units</a:t>
          </a:r>
          <a:endParaRPr lang="fr-FR" sz="3200" b="0" i="1" kern="1200" dirty="0">
            <a:latin typeface="+mn-lt"/>
          </a:endParaRPr>
        </a:p>
      </dsp:txBody>
      <dsp:txXfrm>
        <a:off x="519275" y="2328365"/>
        <a:ext cx="7191049" cy="1147556"/>
      </dsp:txXfrm>
    </dsp:sp>
    <dsp:sp modelId="{9371C91F-BE1C-C941-A964-E7F897CAEEB0}">
      <dsp:nvSpPr>
        <dsp:cNvPr id="0" name=""/>
        <dsp:cNvSpPr/>
      </dsp:nvSpPr>
      <dsp:spPr>
        <a:xfrm>
          <a:off x="609607" y="3538002"/>
          <a:ext cx="7010384" cy="1065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err="1" smtClean="0">
              <a:latin typeface="+mn-lt"/>
              <a:cs typeface="Arial"/>
            </a:rPr>
            <a:t>Ardino</a:t>
          </a:r>
          <a:r>
            <a:rPr lang="en-GB" sz="3200" kern="1200" dirty="0" smtClean="0">
              <a:latin typeface="+mn-lt"/>
              <a:cs typeface="Arial"/>
            </a:rPr>
            <a:t>, </a:t>
          </a:r>
          <a:r>
            <a:rPr lang="en-GB" sz="3200" kern="1200" dirty="0" err="1" smtClean="0">
              <a:latin typeface="+mn-lt"/>
              <a:cs typeface="Arial"/>
            </a:rPr>
            <a:t>Haskovo</a:t>
          </a:r>
          <a:r>
            <a:rPr lang="en-GB" sz="3200" kern="1200" dirty="0" smtClean="0">
              <a:latin typeface="+mn-lt"/>
              <a:cs typeface="Arial"/>
            </a:rPr>
            <a:t> Hospital </a:t>
          </a:r>
          <a:r>
            <a:rPr lang="en-US" sz="3200" kern="1200" dirty="0" smtClean="0">
              <a:latin typeface="+mn-lt"/>
              <a:cs typeface="Arial"/>
            </a:rPr>
            <a:t>and </a:t>
          </a:r>
          <a:r>
            <a:rPr lang="en-US" sz="3200" kern="1200" dirty="0" err="1" smtClean="0">
              <a:latin typeface="+mn-lt"/>
              <a:cs typeface="Arial"/>
            </a:rPr>
            <a:t>Iasmos</a:t>
          </a:r>
          <a:r>
            <a:rPr lang="en-US" sz="3200" kern="1200" dirty="0" smtClean="0">
              <a:latin typeface="+mn-lt"/>
              <a:cs typeface="Arial"/>
            </a:rPr>
            <a:t> Health Center</a:t>
          </a:r>
          <a:endParaRPr lang="fr-FR" sz="3200" kern="1200" dirty="0" smtClean="0">
            <a:latin typeface="+mn-lt"/>
            <a:cs typeface="Arial"/>
          </a:endParaRPr>
        </a:p>
        <a:p>
          <a:pPr marL="285750" lvl="1" indent="-285750" algn="l" defTabSz="1422400">
            <a:lnSpc>
              <a:spcPct val="90000"/>
            </a:lnSpc>
            <a:spcBef>
              <a:spcPct val="0"/>
            </a:spcBef>
            <a:spcAft>
              <a:spcPct val="20000"/>
            </a:spcAft>
            <a:buChar char="••"/>
          </a:pPr>
          <a:r>
            <a:rPr lang="en-GB" sz="3200" kern="1200" dirty="0" smtClean="0">
              <a:latin typeface="+mn-lt"/>
              <a:cs typeface="Arial"/>
            </a:rPr>
            <a:t>(</a:t>
          </a:r>
          <a:r>
            <a:rPr lang="en-US" sz="3200" kern="1200" dirty="0" smtClean="0">
              <a:latin typeface="+mn-lt"/>
              <a:cs typeface="Arial"/>
            </a:rPr>
            <a:t>Month</a:t>
          </a:r>
          <a:r>
            <a:rPr lang="en-GB" sz="3200" kern="1200" dirty="0" smtClean="0">
              <a:latin typeface="+mn-lt"/>
              <a:cs typeface="Arial"/>
            </a:rPr>
            <a:t> 18, </a:t>
          </a:r>
          <a:r>
            <a:rPr lang="en-US" sz="3200" kern="1200" dirty="0" smtClean="0">
              <a:latin typeface="+mn-lt"/>
              <a:cs typeface="Arial"/>
            </a:rPr>
            <a:t>Friday</a:t>
          </a:r>
          <a:r>
            <a:rPr lang="en-GB" sz="3200" kern="1200" dirty="0" smtClean="0">
              <a:latin typeface="+mn-lt"/>
              <a:cs typeface="Arial"/>
            </a:rPr>
            <a:t> 9</a:t>
          </a:r>
          <a:r>
            <a:rPr lang="en-US" sz="3200" kern="1200" dirty="0" smtClean="0">
              <a:latin typeface="+mn-lt"/>
              <a:cs typeface="Arial"/>
            </a:rPr>
            <a:t>am</a:t>
          </a:r>
          <a:r>
            <a:rPr lang="en-GB" sz="3200" kern="1200" dirty="0" smtClean="0">
              <a:latin typeface="+mn-lt"/>
              <a:cs typeface="Arial"/>
            </a:rPr>
            <a:t>-2</a:t>
          </a:r>
          <a:r>
            <a:rPr lang="en-US" sz="3200" kern="1200" dirty="0" smtClean="0">
              <a:latin typeface="+mn-lt"/>
              <a:cs typeface="Arial"/>
            </a:rPr>
            <a:t>pm</a:t>
          </a:r>
          <a:r>
            <a:rPr lang="en-GB" sz="3200" kern="1200" dirty="0" smtClean="0">
              <a:latin typeface="+mn-lt"/>
              <a:cs typeface="Arial"/>
            </a:rPr>
            <a:t>)</a:t>
          </a:r>
          <a:endParaRPr lang="fr-FR" sz="3200" kern="1200" dirty="0" smtClean="0">
            <a:latin typeface="+mn-lt"/>
            <a:cs typeface="Arial"/>
          </a:endParaRPr>
        </a:p>
      </dsp:txBody>
      <dsp:txXfrm>
        <a:off x="609607" y="3538002"/>
        <a:ext cx="7010384" cy="10656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C92E-731A-5242-970A-CF3F524A1D87}">
      <dsp:nvSpPr>
        <dsp:cNvPr id="0" name=""/>
        <dsp:cNvSpPr/>
      </dsp:nvSpPr>
      <dsp:spPr>
        <a:xfrm>
          <a:off x="0" y="5130"/>
          <a:ext cx="8229600" cy="12348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b="1" kern="1200" noProof="0" dirty="0" smtClean="0"/>
            <a:t>5.2.4 Toolbox for Equal Health Provision</a:t>
          </a:r>
          <a:endParaRPr lang="en-GB" sz="3200" kern="1200" noProof="0" dirty="0"/>
        </a:p>
      </dsp:txBody>
      <dsp:txXfrm>
        <a:off x="60282" y="65412"/>
        <a:ext cx="8109036" cy="1114318"/>
      </dsp:txXfrm>
    </dsp:sp>
    <dsp:sp modelId="{325DE078-A479-FD48-ADEC-2A48F3974962}">
      <dsp:nvSpPr>
        <dsp:cNvPr id="0" name=""/>
        <dsp:cNvSpPr/>
      </dsp:nvSpPr>
      <dsp:spPr>
        <a:xfrm>
          <a:off x="380989" y="1427212"/>
          <a:ext cx="7467621" cy="17491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noProof="0" dirty="0" smtClean="0"/>
            <a:t>Recommendations and guidelines on how to foster access to primary health care will be developed.</a:t>
          </a:r>
          <a:endParaRPr lang="en-GB" sz="3200" kern="1200" noProof="0" dirty="0"/>
        </a:p>
      </dsp:txBody>
      <dsp:txXfrm>
        <a:off x="466375" y="1512598"/>
        <a:ext cx="7296849" cy="1578378"/>
      </dsp:txXfrm>
    </dsp:sp>
    <dsp:sp modelId="{FC7306F4-8482-2C46-97B3-F5F6155B378B}">
      <dsp:nvSpPr>
        <dsp:cNvPr id="0" name=""/>
        <dsp:cNvSpPr/>
      </dsp:nvSpPr>
      <dsp:spPr>
        <a:xfrm>
          <a:off x="304783" y="3176362"/>
          <a:ext cx="7620033"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GB" sz="3200" kern="1200" noProof="0" dirty="0" smtClean="0"/>
            <a:t>Online, as part of </a:t>
          </a:r>
          <a:r>
            <a:rPr lang="en-GB" sz="3200" kern="1200" noProof="0" smtClean="0"/>
            <a:t>project’s webside</a:t>
          </a:r>
          <a:endParaRPr lang="en-GB" sz="3200" kern="1200" noProof="0" dirty="0"/>
        </a:p>
        <a:p>
          <a:pPr marL="285750" lvl="1" indent="-285750" algn="l" defTabSz="1422400" rtl="0">
            <a:lnSpc>
              <a:spcPct val="90000"/>
            </a:lnSpc>
            <a:spcBef>
              <a:spcPct val="0"/>
            </a:spcBef>
            <a:spcAft>
              <a:spcPct val="20000"/>
            </a:spcAft>
            <a:buChar char="••"/>
          </a:pPr>
          <a:r>
            <a:rPr lang="en-GB" sz="3200" kern="1200" noProof="0" smtClean="0"/>
            <a:t>Synthesis of the whole project</a:t>
          </a:r>
          <a:endParaRPr lang="en-GB" sz="3200" kern="1200" noProof="0"/>
        </a:p>
        <a:p>
          <a:pPr marL="285750" lvl="1" indent="-285750" algn="l" defTabSz="1422400" rtl="0">
            <a:lnSpc>
              <a:spcPct val="90000"/>
            </a:lnSpc>
            <a:spcBef>
              <a:spcPct val="0"/>
            </a:spcBef>
            <a:spcAft>
              <a:spcPct val="20000"/>
            </a:spcAft>
            <a:buChar char="••"/>
          </a:pPr>
          <a:r>
            <a:rPr lang="en-GB" sz="3200" kern="1200" noProof="0" smtClean="0"/>
            <a:t>Outputs to define the future «model» strategy plans for the sector</a:t>
          </a:r>
          <a:endParaRPr lang="en-GB" sz="3200" kern="1200" noProof="0"/>
        </a:p>
      </dsp:txBody>
      <dsp:txXfrm>
        <a:off x="304783" y="3176362"/>
        <a:ext cx="7620033" cy="205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CE6AB-AC97-5E44-9941-FA8073DC5790}">
      <dsp:nvSpPr>
        <dsp:cNvPr id="0" name=""/>
        <dsp:cNvSpPr/>
      </dsp:nvSpPr>
      <dsp:spPr>
        <a:xfrm>
          <a:off x="2597" y="920"/>
          <a:ext cx="8224404" cy="230420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bg1"/>
              </a:solidFill>
              <a:latin typeface="+mn-lt"/>
              <a:cs typeface="Arial"/>
            </a:rPr>
            <a:t>Laboratory of Primary Health Care, General Practice and Health Services Research. </a:t>
          </a:r>
        </a:p>
        <a:p>
          <a:pPr lvl="0" algn="ctr" defTabSz="1600200" rtl="0">
            <a:lnSpc>
              <a:spcPct val="90000"/>
            </a:lnSpc>
            <a:spcBef>
              <a:spcPct val="0"/>
            </a:spcBef>
            <a:spcAft>
              <a:spcPct val="35000"/>
            </a:spcAft>
          </a:pPr>
          <a:r>
            <a:rPr lang="en-US" sz="3600" kern="1200" dirty="0" smtClean="0"/>
            <a:t>Main fields of expertise:</a:t>
          </a:r>
          <a:endParaRPr lang="en-US" sz="3600" kern="1200" dirty="0"/>
        </a:p>
      </dsp:txBody>
      <dsp:txXfrm>
        <a:off x="70085" y="68408"/>
        <a:ext cx="8089428" cy="2169225"/>
      </dsp:txXfrm>
    </dsp:sp>
    <dsp:sp modelId="{F1A5F5EE-6771-EC46-A7F6-0397AD5D7780}">
      <dsp:nvSpPr>
        <dsp:cNvPr id="0" name=""/>
        <dsp:cNvSpPr/>
      </dsp:nvSpPr>
      <dsp:spPr>
        <a:xfrm>
          <a:off x="2597" y="2524974"/>
          <a:ext cx="4496941" cy="230420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Primary Health Care and General Practice</a:t>
          </a:r>
          <a:endParaRPr sz="3200" kern="1200" dirty="0"/>
        </a:p>
      </dsp:txBody>
      <dsp:txXfrm>
        <a:off x="70085" y="2592462"/>
        <a:ext cx="4361965" cy="2169225"/>
      </dsp:txXfrm>
    </dsp:sp>
    <dsp:sp modelId="{264F63B9-087C-EA4B-B7A9-A16F53A67826}">
      <dsp:nvSpPr>
        <dsp:cNvPr id="0" name=""/>
        <dsp:cNvSpPr/>
      </dsp:nvSpPr>
      <dsp:spPr>
        <a:xfrm>
          <a:off x="4735481" y="2524974"/>
          <a:ext cx="1688108" cy="230420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Public Health</a:t>
          </a:r>
          <a:endParaRPr sz="3200" kern="1200" dirty="0"/>
        </a:p>
      </dsp:txBody>
      <dsp:txXfrm>
        <a:off x="4784924" y="2574417"/>
        <a:ext cx="1589222" cy="2205315"/>
      </dsp:txXfrm>
    </dsp:sp>
    <dsp:sp modelId="{792B017C-6AAE-AD4B-94A9-63AB8112F518}">
      <dsp:nvSpPr>
        <dsp:cNvPr id="0" name=""/>
        <dsp:cNvSpPr/>
      </dsp:nvSpPr>
      <dsp:spPr>
        <a:xfrm>
          <a:off x="6659532" y="2524974"/>
          <a:ext cx="1567469" cy="230420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Health Policy</a:t>
          </a:r>
          <a:endParaRPr lang="en-US" sz="3200" kern="1200" dirty="0"/>
        </a:p>
      </dsp:txBody>
      <dsp:txXfrm>
        <a:off x="6705442" y="2570884"/>
        <a:ext cx="1475649" cy="2212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B7ED1-B95B-CE45-8420-E86AC002D3B4}">
      <dsp:nvSpPr>
        <dsp:cNvPr id="0" name=""/>
        <dsp:cNvSpPr/>
      </dsp:nvSpPr>
      <dsp:spPr>
        <a:xfrm>
          <a:off x="0" y="0"/>
          <a:ext cx="8229600" cy="936000"/>
        </a:xfrm>
        <a:prstGeom prst="round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D. 5.2. </a:t>
          </a:r>
          <a:r>
            <a:rPr lang="en-US" sz="3200" kern="1200" dirty="0" smtClean="0"/>
            <a:t>Joint PHC Practitioners' Training Scheme   </a:t>
          </a:r>
        </a:p>
      </dsp:txBody>
      <dsp:txXfrm>
        <a:off x="45692" y="45692"/>
        <a:ext cx="8138216" cy="844616"/>
      </dsp:txXfrm>
    </dsp:sp>
    <dsp:sp modelId="{8E38AC02-6BB5-BD42-946C-B1EF7DEDA899}">
      <dsp:nvSpPr>
        <dsp:cNvPr id="0" name=""/>
        <dsp:cNvSpPr/>
      </dsp:nvSpPr>
      <dsp:spPr>
        <a:xfrm>
          <a:off x="0" y="1080900"/>
          <a:ext cx="8229600" cy="936000"/>
        </a:xfrm>
        <a:prstGeom prst="roundRect">
          <a:avLst/>
        </a:prstGeom>
        <a:gradFill rotWithShape="0">
          <a:gsLst>
            <a:gs pos="0">
              <a:schemeClr val="accent1">
                <a:shade val="50000"/>
                <a:hueOff val="178602"/>
                <a:satOff val="-14323"/>
                <a:lumOff val="19272"/>
                <a:alphaOff val="0"/>
                <a:tint val="50000"/>
                <a:satMod val="300000"/>
              </a:schemeClr>
            </a:gs>
            <a:gs pos="35000">
              <a:schemeClr val="accent1">
                <a:shade val="50000"/>
                <a:hueOff val="178602"/>
                <a:satOff val="-14323"/>
                <a:lumOff val="19272"/>
                <a:alphaOff val="0"/>
                <a:tint val="37000"/>
                <a:satMod val="300000"/>
              </a:schemeClr>
            </a:gs>
            <a:gs pos="100000">
              <a:schemeClr val="accent1">
                <a:shade val="50000"/>
                <a:hueOff val="178602"/>
                <a:satOff val="-14323"/>
                <a:lumOff val="192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D. 5.2.2 </a:t>
          </a:r>
          <a:r>
            <a:rPr lang="en-US" sz="3200" kern="1200" dirty="0" smtClean="0"/>
            <a:t>Training Center for PHP Practitioners</a:t>
          </a:r>
          <a:endParaRPr lang="fr-FR" sz="3200" kern="1200" dirty="0"/>
        </a:p>
      </dsp:txBody>
      <dsp:txXfrm>
        <a:off x="45692" y="1126592"/>
        <a:ext cx="8138216" cy="844616"/>
      </dsp:txXfrm>
    </dsp:sp>
    <dsp:sp modelId="{F4B6587A-D267-5640-85F5-97D77D1B8002}">
      <dsp:nvSpPr>
        <dsp:cNvPr id="0" name=""/>
        <dsp:cNvSpPr/>
      </dsp:nvSpPr>
      <dsp:spPr>
        <a:xfrm>
          <a:off x="0" y="2160900"/>
          <a:ext cx="8229600" cy="936000"/>
        </a:xfrm>
        <a:prstGeom prst="roundRect">
          <a:avLst/>
        </a:prstGeom>
        <a:gradFill rotWithShape="0">
          <a:gsLst>
            <a:gs pos="0">
              <a:schemeClr val="accent1">
                <a:shade val="50000"/>
                <a:hueOff val="357204"/>
                <a:satOff val="-28646"/>
                <a:lumOff val="38545"/>
                <a:alphaOff val="0"/>
                <a:tint val="50000"/>
                <a:satMod val="300000"/>
              </a:schemeClr>
            </a:gs>
            <a:gs pos="35000">
              <a:schemeClr val="accent1">
                <a:shade val="50000"/>
                <a:hueOff val="357204"/>
                <a:satOff val="-28646"/>
                <a:lumOff val="38545"/>
                <a:alphaOff val="0"/>
                <a:tint val="37000"/>
                <a:satMod val="300000"/>
              </a:schemeClr>
            </a:gs>
            <a:gs pos="100000">
              <a:schemeClr val="accent1">
                <a:shade val="50000"/>
                <a:hueOff val="357204"/>
                <a:satOff val="-28646"/>
                <a:lumOff val="385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D. 5.2.3</a:t>
          </a:r>
          <a:r>
            <a:rPr lang="en-GB" sz="3200" b="1" kern="1200" noProof="0" dirty="0" smtClean="0"/>
            <a:t> </a:t>
          </a:r>
          <a:r>
            <a:rPr lang="en-GB" sz="3200" kern="1200" noProof="0" dirty="0" smtClean="0"/>
            <a:t>PHC Practitioners' Training Program                </a:t>
          </a:r>
          <a:r>
            <a:rPr lang="en-US" sz="3200" kern="1200" dirty="0" smtClean="0"/>
            <a:t>	</a:t>
          </a:r>
          <a:endParaRPr lang="fr-FR" sz="3200" kern="1200" dirty="0"/>
        </a:p>
      </dsp:txBody>
      <dsp:txXfrm>
        <a:off x="45692" y="2206592"/>
        <a:ext cx="8138216" cy="844616"/>
      </dsp:txXfrm>
    </dsp:sp>
    <dsp:sp modelId="{2BE5B888-B03A-884E-8FED-EC5D1E3C12F5}">
      <dsp:nvSpPr>
        <dsp:cNvPr id="0" name=""/>
        <dsp:cNvSpPr/>
      </dsp:nvSpPr>
      <dsp:spPr>
        <a:xfrm>
          <a:off x="0" y="3240900"/>
          <a:ext cx="8229600" cy="936000"/>
        </a:xfrm>
        <a:prstGeom prst="roundRect">
          <a:avLst/>
        </a:prstGeom>
        <a:gradFill rotWithShape="0">
          <a:gsLst>
            <a:gs pos="0">
              <a:schemeClr val="accent1">
                <a:shade val="50000"/>
                <a:hueOff val="357204"/>
                <a:satOff val="-28646"/>
                <a:lumOff val="38545"/>
                <a:alphaOff val="0"/>
                <a:tint val="50000"/>
                <a:satMod val="300000"/>
              </a:schemeClr>
            </a:gs>
            <a:gs pos="35000">
              <a:schemeClr val="accent1">
                <a:shade val="50000"/>
                <a:hueOff val="357204"/>
                <a:satOff val="-28646"/>
                <a:lumOff val="38545"/>
                <a:alphaOff val="0"/>
                <a:tint val="37000"/>
                <a:satMod val="300000"/>
              </a:schemeClr>
            </a:gs>
            <a:gs pos="100000">
              <a:schemeClr val="accent1">
                <a:shade val="50000"/>
                <a:hueOff val="357204"/>
                <a:satOff val="-28646"/>
                <a:lumOff val="385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D. 5.2.4 </a:t>
          </a:r>
          <a:r>
            <a:rPr lang="en-US" sz="3200" kern="1200" dirty="0" smtClean="0"/>
            <a:t>Toolbox for Equal Health Provision</a:t>
          </a:r>
          <a:r>
            <a:rPr lang="fr-FR" sz="3200" kern="1200" dirty="0" smtClean="0"/>
            <a:t> </a:t>
          </a:r>
          <a:endParaRPr lang="fr-FR" sz="3200" kern="1200" dirty="0"/>
        </a:p>
      </dsp:txBody>
      <dsp:txXfrm>
        <a:off x="45692" y="3286592"/>
        <a:ext cx="8138216" cy="844616"/>
      </dsp:txXfrm>
    </dsp:sp>
    <dsp:sp modelId="{09CD01FC-D308-6746-9E63-0FB4EFA3A678}">
      <dsp:nvSpPr>
        <dsp:cNvPr id="0" name=""/>
        <dsp:cNvSpPr/>
      </dsp:nvSpPr>
      <dsp:spPr>
        <a:xfrm>
          <a:off x="0" y="4320900"/>
          <a:ext cx="8229600" cy="936000"/>
        </a:xfrm>
        <a:prstGeom prst="roundRect">
          <a:avLst/>
        </a:prstGeom>
        <a:gradFill rotWithShape="0">
          <a:gsLst>
            <a:gs pos="0">
              <a:schemeClr val="accent1">
                <a:shade val="50000"/>
                <a:hueOff val="178602"/>
                <a:satOff val="-14323"/>
                <a:lumOff val="19272"/>
                <a:alphaOff val="0"/>
                <a:tint val="50000"/>
                <a:satMod val="300000"/>
              </a:schemeClr>
            </a:gs>
            <a:gs pos="35000">
              <a:schemeClr val="accent1">
                <a:shade val="50000"/>
                <a:hueOff val="178602"/>
                <a:satOff val="-14323"/>
                <a:lumOff val="19272"/>
                <a:alphaOff val="0"/>
                <a:tint val="37000"/>
                <a:satMod val="300000"/>
              </a:schemeClr>
            </a:gs>
            <a:gs pos="100000">
              <a:schemeClr val="accent1">
                <a:shade val="50000"/>
                <a:hueOff val="178602"/>
                <a:satOff val="-14323"/>
                <a:lumOff val="192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WP5 end: September 2019 </a:t>
          </a:r>
          <a:endParaRPr lang="fr-FR" sz="2000" kern="1200" dirty="0"/>
        </a:p>
      </dsp:txBody>
      <dsp:txXfrm>
        <a:off x="45692" y="4366592"/>
        <a:ext cx="8138216"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654B-3A7A-5D47-9EBD-79ECDE8C8F52}">
      <dsp:nvSpPr>
        <dsp:cNvPr id="0" name=""/>
        <dsp:cNvSpPr/>
      </dsp:nvSpPr>
      <dsp:spPr>
        <a:xfrm>
          <a:off x="0" y="3017785"/>
          <a:ext cx="8229600" cy="1324628"/>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GB" sz="3100" kern="1200" dirty="0" err="1" smtClean="0"/>
            <a:t>Iasmos</a:t>
          </a:r>
          <a:r>
            <a:rPr lang="en-GB" sz="3100" kern="1200" dirty="0" smtClean="0"/>
            <a:t> PCH</a:t>
          </a:r>
          <a:r>
            <a:rPr lang="el-GR" sz="3100" kern="1200" dirty="0" smtClean="0"/>
            <a:t>,</a:t>
          </a:r>
          <a:r>
            <a:rPr lang="en-GB" sz="3100" kern="1200" dirty="0" smtClean="0"/>
            <a:t> National Emergency </a:t>
          </a:r>
          <a:r>
            <a:rPr lang="en-GB" sz="3100" kern="1200" dirty="0" err="1" smtClean="0"/>
            <a:t>Center</a:t>
          </a:r>
          <a:r>
            <a:rPr lang="en-GB" sz="3100" kern="1200" dirty="0" smtClean="0"/>
            <a:t> Greece Hospital of </a:t>
          </a:r>
          <a:r>
            <a:rPr lang="en-GB" sz="3100" kern="1200" dirty="0" err="1" smtClean="0"/>
            <a:t>Ardino</a:t>
          </a:r>
          <a:r>
            <a:rPr lang="en-GB" sz="3100" kern="1200" dirty="0" smtClean="0"/>
            <a:t> and </a:t>
          </a:r>
          <a:r>
            <a:rPr lang="en-GB" sz="3100" kern="1200" dirty="0" err="1" smtClean="0"/>
            <a:t>Harmanli</a:t>
          </a:r>
          <a:r>
            <a:rPr lang="en-GB" sz="3100" kern="1200" dirty="0" smtClean="0"/>
            <a:t> – </a:t>
          </a:r>
          <a:r>
            <a:rPr lang="en-GB" sz="3100" kern="1200" dirty="0" err="1" smtClean="0"/>
            <a:t>Bulgary</a:t>
          </a:r>
          <a:r>
            <a:rPr lang="fr-FR" sz="3100" kern="1200" dirty="0" smtClean="0"/>
            <a:t>     </a:t>
          </a:r>
          <a:r>
            <a:rPr lang="en-US" sz="3100" kern="1200" dirty="0" smtClean="0"/>
            <a:t> </a:t>
          </a:r>
          <a:endParaRPr lang="fr-FR" sz="3100" kern="1200" dirty="0"/>
        </a:p>
      </dsp:txBody>
      <dsp:txXfrm>
        <a:off x="0" y="3017785"/>
        <a:ext cx="8229600" cy="1324628"/>
      </dsp:txXfrm>
    </dsp:sp>
    <dsp:sp modelId="{BEB62F2C-4F6C-F54E-A3A1-2F525F252AE3}">
      <dsp:nvSpPr>
        <dsp:cNvPr id="0" name=""/>
        <dsp:cNvSpPr/>
      </dsp:nvSpPr>
      <dsp:spPr>
        <a:xfrm rot="10800000">
          <a:off x="0" y="1509385"/>
          <a:ext cx="8229600" cy="1523256"/>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dirty="0" smtClean="0"/>
            <a:t>Define training coordinators </a:t>
          </a:r>
        </a:p>
      </dsp:txBody>
      <dsp:txXfrm rot="10800000">
        <a:off x="0" y="1509385"/>
        <a:ext cx="8229600" cy="989766"/>
      </dsp:txXfrm>
    </dsp:sp>
    <dsp:sp modelId="{4CA426E7-08A1-534D-9840-1271C5BEC313}">
      <dsp:nvSpPr>
        <dsp:cNvPr id="0" name=""/>
        <dsp:cNvSpPr/>
      </dsp:nvSpPr>
      <dsp:spPr>
        <a:xfrm rot="10800000">
          <a:off x="0" y="984"/>
          <a:ext cx="8229600" cy="1523256"/>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fr-FR" sz="3200" b="1" kern="1200" dirty="0" smtClean="0"/>
            <a:t>5.1 </a:t>
          </a:r>
          <a:r>
            <a:rPr lang="en-GB" sz="3200" b="1" kern="1200" dirty="0" smtClean="0"/>
            <a:t>Joint PHC Practitioners' Training Scheme</a:t>
          </a:r>
          <a:endParaRPr sz="3200" kern="1200" dirty="0"/>
        </a:p>
      </dsp:txBody>
      <dsp:txXfrm rot="10800000">
        <a:off x="0" y="984"/>
        <a:ext cx="8229600" cy="989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810A-1FBA-BC41-B367-022D515F446A}">
      <dsp:nvSpPr>
        <dsp:cNvPr id="0" name=""/>
        <dsp:cNvSpPr/>
      </dsp:nvSpPr>
      <dsp:spPr>
        <a:xfrm>
          <a:off x="0" y="0"/>
          <a:ext cx="8382000" cy="118872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noProof="0" dirty="0" smtClean="0"/>
            <a:t>5.1 Joint the PHC Practitioners’ Training Scheme. Training coordinators:</a:t>
          </a:r>
        </a:p>
      </dsp:txBody>
      <dsp:txXfrm>
        <a:off x="0" y="0"/>
        <a:ext cx="8382000" cy="1188720"/>
      </dsp:txXfrm>
    </dsp:sp>
    <dsp:sp modelId="{2EC809F1-D926-9E44-BE99-0AE85DEC4E9C}">
      <dsp:nvSpPr>
        <dsp:cNvPr id="0" name=""/>
        <dsp:cNvSpPr/>
      </dsp:nvSpPr>
      <dsp:spPr>
        <a:xfrm>
          <a:off x="0" y="1188720"/>
          <a:ext cx="4191000" cy="249631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ts val="1242"/>
            </a:spcAft>
          </a:pPr>
          <a:r>
            <a:rPr lang="en-GB" sz="3200" kern="1200" noProof="0" dirty="0" smtClean="0"/>
            <a:t>Phase A. </a:t>
          </a:r>
        </a:p>
        <a:p>
          <a:pPr lvl="0" algn="ctr" defTabSz="1422400">
            <a:lnSpc>
              <a:spcPct val="90000"/>
            </a:lnSpc>
            <a:spcBef>
              <a:spcPct val="0"/>
            </a:spcBef>
            <a:spcAft>
              <a:spcPct val="35000"/>
            </a:spcAft>
          </a:pPr>
          <a:r>
            <a:rPr lang="en-GB" sz="3200" kern="1200" noProof="0" dirty="0" smtClean="0"/>
            <a:t>They will be trained in our Training </a:t>
          </a:r>
          <a:r>
            <a:rPr lang="en-GB" sz="3200" kern="1200" noProof="0" dirty="0" err="1" smtClean="0"/>
            <a:t>Center</a:t>
          </a:r>
          <a:r>
            <a:rPr lang="en-GB" sz="3200" kern="1200" noProof="0" dirty="0" smtClean="0"/>
            <a:t>, AUTH-Thessaloniki</a:t>
          </a:r>
          <a:endParaRPr lang="en-GB" sz="3200" kern="1200" noProof="0" dirty="0"/>
        </a:p>
      </dsp:txBody>
      <dsp:txXfrm>
        <a:off x="0" y="1188720"/>
        <a:ext cx="4191000" cy="2496312"/>
      </dsp:txXfrm>
    </dsp:sp>
    <dsp:sp modelId="{BF872AB6-89E7-3A47-A75C-61DB9EE8AB66}">
      <dsp:nvSpPr>
        <dsp:cNvPr id="0" name=""/>
        <dsp:cNvSpPr/>
      </dsp:nvSpPr>
      <dsp:spPr>
        <a:xfrm>
          <a:off x="4191000" y="1188720"/>
          <a:ext cx="4191000" cy="249631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GB" sz="3200" kern="1200" noProof="0" dirty="0" smtClean="0"/>
            <a:t>Phase B. </a:t>
          </a:r>
        </a:p>
        <a:p>
          <a:pPr lvl="0" algn="ctr" defTabSz="1422400">
            <a:lnSpc>
              <a:spcPct val="90000"/>
            </a:lnSpc>
            <a:spcBef>
              <a:spcPct val="0"/>
            </a:spcBef>
            <a:spcAft>
              <a:spcPct val="35000"/>
            </a:spcAft>
          </a:pPr>
          <a:r>
            <a:rPr lang="en-GB" sz="3200" kern="1200" noProof="0" dirty="0" smtClean="0"/>
            <a:t>They will support the short training seminars in situ the cross border area.</a:t>
          </a:r>
          <a:endParaRPr lang="en-GB" sz="3200" kern="1200" noProof="0" dirty="0"/>
        </a:p>
      </dsp:txBody>
      <dsp:txXfrm>
        <a:off x="4191000" y="1188720"/>
        <a:ext cx="4191000" cy="2496312"/>
      </dsp:txXfrm>
    </dsp:sp>
    <dsp:sp modelId="{EC781EF6-55CA-A648-A36A-54B2AC4B4411}">
      <dsp:nvSpPr>
        <dsp:cNvPr id="0" name=""/>
        <dsp:cNvSpPr/>
      </dsp:nvSpPr>
      <dsp:spPr>
        <a:xfrm>
          <a:off x="0" y="3685032"/>
          <a:ext cx="8382000" cy="27736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490A2-B1E6-5E4E-8639-72A5D4F885D4}">
      <dsp:nvSpPr>
        <dsp:cNvPr id="0" name=""/>
        <dsp:cNvSpPr/>
      </dsp:nvSpPr>
      <dsp:spPr>
        <a:xfrm>
          <a:off x="1353578" y="1433723"/>
          <a:ext cx="2531566" cy="11817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err="1" smtClean="0"/>
            <a:t>Chryssoupoli</a:t>
          </a:r>
          <a:r>
            <a:rPr lang="fr-FR" sz="2400" kern="1200" dirty="0" smtClean="0"/>
            <a:t> ’s</a:t>
          </a:r>
        </a:p>
        <a:p>
          <a:pPr lvl="0" algn="l" defTabSz="1066800">
            <a:lnSpc>
              <a:spcPct val="90000"/>
            </a:lnSpc>
            <a:spcBef>
              <a:spcPct val="0"/>
            </a:spcBef>
            <a:spcAft>
              <a:spcPct val="35000"/>
            </a:spcAft>
          </a:pPr>
          <a:r>
            <a:rPr lang="fr-FR" sz="2400" kern="1200" dirty="0" smtClean="0"/>
            <a:t>PHC</a:t>
          </a:r>
          <a:endParaRPr lang="fr-FR" sz="2400" kern="1200" dirty="0"/>
        </a:p>
      </dsp:txBody>
      <dsp:txXfrm>
        <a:off x="1758628" y="1433723"/>
        <a:ext cx="2126515" cy="1181785"/>
      </dsp:txXfrm>
    </dsp:sp>
    <dsp:sp modelId="{8958DDC0-06D6-6340-926A-D34CC4125AC9}">
      <dsp:nvSpPr>
        <dsp:cNvPr id="0" name=""/>
        <dsp:cNvSpPr/>
      </dsp:nvSpPr>
      <dsp:spPr>
        <a:xfrm>
          <a:off x="1353578" y="2615509"/>
          <a:ext cx="2531566" cy="11518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err="1" smtClean="0"/>
            <a:t>Nea</a:t>
          </a:r>
          <a:r>
            <a:rPr lang="fr-FR" sz="2400" kern="1200" dirty="0" smtClean="0"/>
            <a:t> </a:t>
          </a:r>
          <a:r>
            <a:rPr lang="fr-FR" sz="2400" kern="1200" dirty="0" err="1" smtClean="0"/>
            <a:t>Michaniona</a:t>
          </a:r>
          <a:r>
            <a:rPr lang="fr-FR" sz="2400" kern="1200" dirty="0" smtClean="0"/>
            <a:t> ’s</a:t>
          </a:r>
        </a:p>
        <a:p>
          <a:pPr lvl="0" algn="l" defTabSz="1066800">
            <a:lnSpc>
              <a:spcPct val="90000"/>
            </a:lnSpc>
            <a:spcBef>
              <a:spcPct val="0"/>
            </a:spcBef>
            <a:spcAft>
              <a:spcPct val="35000"/>
            </a:spcAft>
          </a:pPr>
          <a:r>
            <a:rPr lang="fr-FR" sz="2400" kern="1200" dirty="0" smtClean="0"/>
            <a:t>PHC</a:t>
          </a:r>
        </a:p>
        <a:p>
          <a:pPr lvl="0" algn="l" defTabSz="1066800">
            <a:lnSpc>
              <a:spcPct val="90000"/>
            </a:lnSpc>
            <a:spcBef>
              <a:spcPct val="0"/>
            </a:spcBef>
            <a:spcAft>
              <a:spcPct val="35000"/>
            </a:spcAft>
          </a:pPr>
          <a:endParaRPr lang="fr-FR" sz="2400" kern="1200" dirty="0"/>
        </a:p>
      </dsp:txBody>
      <dsp:txXfrm>
        <a:off x="1758628" y="2615509"/>
        <a:ext cx="2126515" cy="1151813"/>
      </dsp:txXfrm>
    </dsp:sp>
    <dsp:sp modelId="{799416D3-A006-F346-AD89-22AC76BDDE5A}">
      <dsp:nvSpPr>
        <dsp:cNvPr id="0" name=""/>
        <dsp:cNvSpPr/>
      </dsp:nvSpPr>
      <dsp:spPr>
        <a:xfrm>
          <a:off x="3409" y="758639"/>
          <a:ext cx="1809479" cy="165252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fr-FR" sz="4000" kern="1200" dirty="0" smtClean="0"/>
            <a:t>1.GR</a:t>
          </a:r>
          <a:endParaRPr lang="fr-FR" sz="4000" kern="1200" dirty="0"/>
        </a:p>
      </dsp:txBody>
      <dsp:txXfrm>
        <a:off x="268401" y="1000645"/>
        <a:ext cx="1279495" cy="1168510"/>
      </dsp:txXfrm>
    </dsp:sp>
    <dsp:sp modelId="{41AC4FFD-21D0-F647-9B71-B6738F0EB81E}">
      <dsp:nvSpPr>
        <dsp:cNvPr id="0" name=""/>
        <dsp:cNvSpPr/>
      </dsp:nvSpPr>
      <dsp:spPr>
        <a:xfrm>
          <a:off x="5694624" y="1433723"/>
          <a:ext cx="2531566" cy="98123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smtClean="0"/>
            <a:t> </a:t>
          </a:r>
          <a:r>
            <a:rPr lang="fr-FR" sz="2400" kern="1200" dirty="0" err="1" smtClean="0"/>
            <a:t>Ardino’s</a:t>
          </a:r>
          <a:r>
            <a:rPr lang="el-GR" sz="2400" kern="1200" dirty="0" smtClean="0"/>
            <a:t> </a:t>
          </a:r>
          <a:r>
            <a:rPr lang="fr-FR" sz="2400" kern="1200" dirty="0" err="1" smtClean="0"/>
            <a:t>Hospital</a:t>
          </a:r>
          <a:endParaRPr lang="fr-FR" sz="2400" kern="1200" dirty="0"/>
        </a:p>
      </dsp:txBody>
      <dsp:txXfrm>
        <a:off x="6099674" y="1433723"/>
        <a:ext cx="2126515" cy="981236"/>
      </dsp:txXfrm>
    </dsp:sp>
    <dsp:sp modelId="{EEB89DE4-B328-B744-B95D-FACE686A0E61}">
      <dsp:nvSpPr>
        <dsp:cNvPr id="0" name=""/>
        <dsp:cNvSpPr/>
      </dsp:nvSpPr>
      <dsp:spPr>
        <a:xfrm>
          <a:off x="5694624" y="2414959"/>
          <a:ext cx="2531566" cy="95862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err="1" smtClean="0"/>
            <a:t>Harmanli</a:t>
          </a:r>
          <a:r>
            <a:rPr lang="fr-FR" sz="2400" kern="1200" dirty="0" smtClean="0"/>
            <a:t> </a:t>
          </a:r>
          <a:r>
            <a:rPr lang="fr-FR" sz="2400" kern="1200" dirty="0" err="1" smtClean="0"/>
            <a:t>Hospital</a:t>
          </a:r>
          <a:endParaRPr lang="fr-FR" sz="2400" kern="1200" dirty="0"/>
        </a:p>
      </dsp:txBody>
      <dsp:txXfrm>
        <a:off x="6099674" y="2414959"/>
        <a:ext cx="2126515" cy="958626"/>
      </dsp:txXfrm>
    </dsp:sp>
    <dsp:sp modelId="{D2639F6B-450D-8B42-B037-84F94194B449}">
      <dsp:nvSpPr>
        <dsp:cNvPr id="0" name=""/>
        <dsp:cNvSpPr/>
      </dsp:nvSpPr>
      <dsp:spPr>
        <a:xfrm>
          <a:off x="4364213" y="708902"/>
          <a:ext cx="1687710" cy="16696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fr-FR" sz="4000" kern="1200" dirty="0" smtClean="0"/>
            <a:t>2.BG</a:t>
          </a:r>
          <a:r>
            <a:rPr lang="fr-FR" sz="2400" kern="1200" dirty="0" smtClean="0"/>
            <a:t> </a:t>
          </a:r>
          <a:endParaRPr lang="fr-FR" sz="2400" kern="1200" dirty="0"/>
        </a:p>
      </dsp:txBody>
      <dsp:txXfrm>
        <a:off x="4611372" y="953422"/>
        <a:ext cx="1193392" cy="1180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280E3-84BE-0E40-87C7-3D91C05E435E}">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D 5.2.2 </a:t>
          </a:r>
          <a:r>
            <a:rPr lang="en-US" sz="3800" kern="1200" dirty="0" smtClean="0"/>
            <a:t>Training Center for PHP Practitioners</a:t>
          </a:r>
          <a:endParaRPr lang="fr-FR" sz="3800" kern="1200" dirty="0"/>
        </a:p>
      </dsp:txBody>
      <dsp:txXfrm>
        <a:off x="0" y="0"/>
        <a:ext cx="8229600" cy="1357788"/>
      </dsp:txXfrm>
    </dsp:sp>
    <dsp:sp modelId="{8CE7CA0D-52E3-3F46-8FF2-47ED55E9E63F}">
      <dsp:nvSpPr>
        <dsp:cNvPr id="0" name=""/>
        <dsp:cNvSpPr/>
      </dsp:nvSpPr>
      <dsp:spPr>
        <a:xfrm>
          <a:off x="0" y="1357788"/>
          <a:ext cx="4114799"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GB" sz="3200" kern="1200" dirty="0" smtClean="0">
              <a:latin typeface="+mn-lt"/>
              <a:ea typeface="Wingdings"/>
              <a:cs typeface="Arial"/>
            </a:rPr>
            <a:t>New educational environment </a:t>
          </a:r>
          <a:r>
            <a:rPr lang="en-GB" sz="3200" kern="1200" noProof="0" dirty="0" smtClean="0">
              <a:latin typeface="+mn-lt"/>
              <a:ea typeface="Wingdings"/>
              <a:cs typeface="Arial"/>
            </a:rPr>
            <a:t>and educational material needs</a:t>
          </a:r>
          <a:endParaRPr lang="en-GB" sz="3200" kern="1200" noProof="0" dirty="0">
            <a:latin typeface="+mn-lt"/>
          </a:endParaRPr>
        </a:p>
      </dsp:txBody>
      <dsp:txXfrm>
        <a:off x="0" y="1357788"/>
        <a:ext cx="4114799" cy="2851356"/>
      </dsp:txXfrm>
    </dsp:sp>
    <dsp:sp modelId="{69F06A44-7659-3948-A42F-58699049DFD2}">
      <dsp:nvSpPr>
        <dsp:cNvPr id="0" name=""/>
        <dsp:cNvSpPr/>
      </dsp:nvSpPr>
      <dsp:spPr>
        <a:xfrm>
          <a:off x="4114800" y="1357788"/>
          <a:ext cx="4114799"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noProof="0" dirty="0" smtClean="0">
              <a:latin typeface="+mn-lt"/>
              <a:ea typeface="Zapf Dingbats"/>
              <a:cs typeface="Arial"/>
            </a:rPr>
            <a:t>An area of AUTH Medical School is granted to INTERREG to be used as a Clinical Skills Educational Centre</a:t>
          </a:r>
          <a:endParaRPr lang="en-GB" sz="3200" kern="1200" noProof="0" dirty="0">
            <a:latin typeface="+mn-lt"/>
          </a:endParaRPr>
        </a:p>
      </dsp:txBody>
      <dsp:txXfrm>
        <a:off x="4114800" y="1357788"/>
        <a:ext cx="4114799" cy="2851356"/>
      </dsp:txXfrm>
    </dsp:sp>
    <dsp:sp modelId="{190CF682-4DDE-EC4B-853F-26A340BC0A82}">
      <dsp:nvSpPr>
        <dsp:cNvPr id="0" name=""/>
        <dsp:cNvSpPr/>
      </dsp:nvSpPr>
      <dsp:spPr>
        <a:xfrm>
          <a:off x="0" y="4209145"/>
          <a:ext cx="8229600" cy="31681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A5F4F-BD8E-CD47-ACF5-6BFB695AC548}">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D. 5.2.3</a:t>
          </a:r>
          <a:r>
            <a:rPr lang="en-GB" sz="3800" b="1" kern="1200" noProof="0" dirty="0" smtClean="0"/>
            <a:t> </a:t>
          </a:r>
          <a:r>
            <a:rPr lang="en-GB" sz="3800" kern="1200" noProof="0" dirty="0" smtClean="0"/>
            <a:t>PHC Practitioners' Training Program                </a:t>
          </a:r>
          <a:endParaRPr lang="fr-FR" sz="3800" kern="1200" dirty="0"/>
        </a:p>
      </dsp:txBody>
      <dsp:txXfrm>
        <a:off x="0" y="0"/>
        <a:ext cx="8229600" cy="1357788"/>
      </dsp:txXfrm>
    </dsp:sp>
    <dsp:sp modelId="{7CFC1915-C421-C04E-9430-7A4B4246AB62}">
      <dsp:nvSpPr>
        <dsp:cNvPr id="0" name=""/>
        <dsp:cNvSpPr/>
      </dsp:nvSpPr>
      <dsp:spPr>
        <a:xfrm>
          <a:off x="0" y="1357788"/>
          <a:ext cx="4114799"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endParaRPr lang="en-US" sz="3200" b="1" kern="1200" dirty="0" smtClean="0">
            <a:latin typeface="+mn-lt"/>
            <a:cs typeface="Arial"/>
          </a:endParaRPr>
        </a:p>
        <a:p>
          <a:pPr lvl="0" algn="ctr" defTabSz="1422400">
            <a:lnSpc>
              <a:spcPct val="90000"/>
            </a:lnSpc>
            <a:spcBef>
              <a:spcPct val="0"/>
            </a:spcBef>
            <a:spcAft>
              <a:spcPct val="35000"/>
            </a:spcAft>
          </a:pPr>
          <a:r>
            <a:rPr lang="en-US" sz="3200" b="1" kern="1200" dirty="0" smtClean="0">
              <a:latin typeface="+mn-lt"/>
              <a:cs typeface="Arial"/>
            </a:rPr>
            <a:t>Equal access in Healthcare</a:t>
          </a:r>
          <a:endParaRPr lang="fr-FR" sz="3200" kern="1200" dirty="0" smtClean="0">
            <a:latin typeface="+mn-lt"/>
          </a:endParaRPr>
        </a:p>
        <a:p>
          <a:pPr lvl="0" algn="ctr" defTabSz="1422400">
            <a:lnSpc>
              <a:spcPct val="90000"/>
            </a:lnSpc>
            <a:spcBef>
              <a:spcPct val="0"/>
            </a:spcBef>
            <a:spcAft>
              <a:spcPct val="35000"/>
            </a:spcAft>
          </a:pPr>
          <a:r>
            <a:rPr lang="fr-FR" sz="4700" kern="1200" baseline="0" dirty="0" smtClean="0"/>
            <a:t> </a:t>
          </a:r>
          <a:endParaRPr lang="fr-FR" sz="4700" kern="1200" dirty="0"/>
        </a:p>
      </dsp:txBody>
      <dsp:txXfrm>
        <a:off x="0" y="1357788"/>
        <a:ext cx="4114799" cy="2851356"/>
      </dsp:txXfrm>
    </dsp:sp>
    <dsp:sp modelId="{A86196FB-1AF7-5E41-B604-AED7EA58C7B7}">
      <dsp:nvSpPr>
        <dsp:cNvPr id="0" name=""/>
        <dsp:cNvSpPr/>
      </dsp:nvSpPr>
      <dsp:spPr>
        <a:xfrm>
          <a:off x="4114800" y="1357788"/>
          <a:ext cx="4114799"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endParaRPr lang="en-US" sz="3200" b="1" kern="1200" dirty="0" smtClean="0">
            <a:latin typeface="Arial"/>
            <a:cs typeface="Arial"/>
          </a:endParaRPr>
        </a:p>
        <a:p>
          <a:pPr lvl="0" algn="ctr" defTabSz="1422400">
            <a:lnSpc>
              <a:spcPct val="90000"/>
            </a:lnSpc>
            <a:spcBef>
              <a:spcPct val="0"/>
            </a:spcBef>
            <a:spcAft>
              <a:spcPct val="35000"/>
            </a:spcAft>
          </a:pPr>
          <a:r>
            <a:rPr lang="en-US" sz="3200" b="1" kern="1200" dirty="0" smtClean="0">
              <a:latin typeface="+mn-lt"/>
              <a:cs typeface="Arial"/>
            </a:rPr>
            <a:t>Training on basic clinical skills</a:t>
          </a:r>
          <a:r>
            <a:rPr lang="fr-FR" sz="3200" kern="1200" dirty="0" smtClean="0">
              <a:latin typeface="+mn-lt"/>
              <a:cs typeface="Arial"/>
            </a:rPr>
            <a:t> </a:t>
          </a:r>
          <a:r>
            <a:rPr lang="en-US" sz="3200" b="1" kern="1200" dirty="0" smtClean="0">
              <a:latin typeface="+mn-lt"/>
              <a:cs typeface="Arial"/>
            </a:rPr>
            <a:t> </a:t>
          </a:r>
          <a:endParaRPr lang="fr-FR" sz="3200" kern="1200" dirty="0">
            <a:latin typeface="+mn-lt"/>
          </a:endParaRPr>
        </a:p>
      </dsp:txBody>
      <dsp:txXfrm>
        <a:off x="4114800" y="1357788"/>
        <a:ext cx="4114799" cy="2851356"/>
      </dsp:txXfrm>
    </dsp:sp>
    <dsp:sp modelId="{A08E50C6-8758-E84F-9539-F5D3A73EE961}">
      <dsp:nvSpPr>
        <dsp:cNvPr id="0" name=""/>
        <dsp:cNvSpPr/>
      </dsp:nvSpPr>
      <dsp:spPr>
        <a:xfrm>
          <a:off x="0" y="4209145"/>
          <a:ext cx="8229600" cy="31681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0C06-40B7-A246-9755-1334CEDC2A37}">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D. 5.2.3</a:t>
          </a:r>
          <a:r>
            <a:rPr lang="en-GB" sz="3800" b="1" kern="1200" noProof="0" dirty="0" smtClean="0"/>
            <a:t> </a:t>
          </a:r>
          <a:r>
            <a:rPr lang="en-GB" sz="3800" kern="1200" noProof="0" dirty="0" smtClean="0"/>
            <a:t>PHC Practitioners' Training Program                </a:t>
          </a:r>
          <a:endParaRPr lang="fr-FR" sz="3800" kern="1200" dirty="0"/>
        </a:p>
      </dsp:txBody>
      <dsp:txXfrm>
        <a:off x="0" y="0"/>
        <a:ext cx="8229600" cy="1357788"/>
      </dsp:txXfrm>
    </dsp:sp>
    <dsp:sp modelId="{2AC590DA-BCAF-FB4C-8D12-C6384983BCEF}">
      <dsp:nvSpPr>
        <dsp:cNvPr id="0" name=""/>
        <dsp:cNvSpPr/>
      </dsp:nvSpPr>
      <dsp:spPr>
        <a:xfrm>
          <a:off x="4018" y="1357788"/>
          <a:ext cx="2740521"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noProof="0" dirty="0" smtClean="0"/>
            <a:t>Qualitative Research  </a:t>
          </a:r>
          <a:endParaRPr lang="en-GB" sz="3500" kern="1200" noProof="0" dirty="0"/>
        </a:p>
      </dsp:txBody>
      <dsp:txXfrm>
        <a:off x="4018" y="1357788"/>
        <a:ext cx="2740521" cy="2851356"/>
      </dsp:txXfrm>
    </dsp:sp>
    <dsp:sp modelId="{EECF1796-ABA4-7A4A-846E-41CD4FF50BCF}">
      <dsp:nvSpPr>
        <dsp:cNvPr id="0" name=""/>
        <dsp:cNvSpPr/>
      </dsp:nvSpPr>
      <dsp:spPr>
        <a:xfrm>
          <a:off x="2744539" y="1357788"/>
          <a:ext cx="2740521"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noProof="0" dirty="0" smtClean="0"/>
            <a:t>Educational Curriculum Improvement</a:t>
          </a:r>
          <a:endParaRPr lang="en-GB" sz="3500" kern="1200" noProof="0" dirty="0"/>
        </a:p>
      </dsp:txBody>
      <dsp:txXfrm>
        <a:off x="2744539" y="1357788"/>
        <a:ext cx="2740521" cy="2851356"/>
      </dsp:txXfrm>
    </dsp:sp>
    <dsp:sp modelId="{C8EBCD62-4053-FE4C-8FE5-BD4FAD208247}">
      <dsp:nvSpPr>
        <dsp:cNvPr id="0" name=""/>
        <dsp:cNvSpPr/>
      </dsp:nvSpPr>
      <dsp:spPr>
        <a:xfrm>
          <a:off x="5485060" y="1357788"/>
          <a:ext cx="2740521" cy="285135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noProof="0" dirty="0" smtClean="0"/>
            <a:t>Creation of new educational material</a:t>
          </a:r>
          <a:endParaRPr lang="en-GB" sz="3500" kern="1200" noProof="0" dirty="0"/>
        </a:p>
      </dsp:txBody>
      <dsp:txXfrm>
        <a:off x="5485060" y="1357788"/>
        <a:ext cx="2740521" cy="2851356"/>
      </dsp:txXfrm>
    </dsp:sp>
    <dsp:sp modelId="{F1956C18-43CC-B949-9106-7DF0FDFC0591}">
      <dsp:nvSpPr>
        <dsp:cNvPr id="0" name=""/>
        <dsp:cNvSpPr/>
      </dsp:nvSpPr>
      <dsp:spPr>
        <a:xfrm>
          <a:off x="0" y="4209145"/>
          <a:ext cx="8229600" cy="31681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DE535-6352-054F-B267-3C5411C0E4DA}" type="datetimeFigureOut">
              <a:rPr lang="fr-FR" smtClean="0"/>
              <a:pPr/>
              <a:t>29/10/18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27883-FCAF-1C47-89CE-F8A4B13511AC}" type="slidenum">
              <a:rPr lang="fr-FR" smtClean="0"/>
              <a:pPr/>
              <a:t>‹#›</a:t>
            </a:fld>
            <a:endParaRPr lang="fr-FR"/>
          </a:p>
        </p:txBody>
      </p:sp>
    </p:spTree>
    <p:extLst>
      <p:ext uri="{BB962C8B-B14F-4D97-AF65-F5344CB8AC3E}">
        <p14:creationId xmlns:p14="http://schemas.microsoft.com/office/powerpoint/2010/main" val="3689794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l-GR" dirty="0" smtClean="0"/>
              <a:t>Όσο έψαξα</a:t>
            </a:r>
            <a:r>
              <a:rPr lang="el-GR" baseline="0" dirty="0" smtClean="0"/>
              <a:t> δεν βρήκα τίποτα για Βουλγαρία. Νομίζω όμως ότι πρέπει να την προσθέσουμε εδώ. </a:t>
            </a:r>
            <a:endParaRPr lang="fr-FR" dirty="0"/>
          </a:p>
        </p:txBody>
      </p:sp>
      <p:sp>
        <p:nvSpPr>
          <p:cNvPr id="4" name="Espace réservé du numéro de diapositive 3"/>
          <p:cNvSpPr>
            <a:spLocks noGrp="1"/>
          </p:cNvSpPr>
          <p:nvPr>
            <p:ph type="sldNum" sz="quarter" idx="10"/>
          </p:nvPr>
        </p:nvSpPr>
        <p:spPr/>
        <p:txBody>
          <a:bodyPr/>
          <a:lstStyle/>
          <a:p>
            <a:fld id="{12427883-FCAF-1C47-89CE-F8A4B13511AC}"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Char char="-"/>
              <a:tabLst/>
              <a:defRPr/>
            </a:pPr>
            <a:r>
              <a:rPr lang="en-GB" dirty="0" smtClean="0"/>
              <a:t>National Emergency </a:t>
            </a:r>
            <a:r>
              <a:rPr lang="en-GB" dirty="0" err="1" smtClean="0"/>
              <a:t>Center</a:t>
            </a:r>
            <a:r>
              <a:rPr lang="el-GR" dirty="0" smtClean="0"/>
              <a:t> το βάζουμε;</a:t>
            </a:r>
            <a:r>
              <a:rPr lang="fr-FR" dirty="0" smtClean="0"/>
              <a:t> </a:t>
            </a:r>
            <a:r>
              <a:rPr lang="el-GR" dirty="0" smtClean="0"/>
              <a:t>Προτείνω να</a:t>
            </a:r>
            <a:r>
              <a:rPr lang="el-GR" baseline="0" dirty="0" smtClean="0"/>
              <a:t> επικεντρωθούμε στο ...</a:t>
            </a:r>
            <a:r>
              <a:rPr lang="el-GR" dirty="0" smtClean="0"/>
              <a:t> </a:t>
            </a:r>
            <a:endParaRPr lang="fr-FR" dirty="0" smtClean="0"/>
          </a:p>
          <a:p>
            <a:pPr marL="0" marR="0" lvl="0" indent="0" algn="l" defTabSz="457200" rtl="0" eaLnBrk="1" fontAlgn="auto" latinLnBrk="0" hangingPunct="1">
              <a:lnSpc>
                <a:spcPct val="100000"/>
              </a:lnSpc>
              <a:spcBef>
                <a:spcPts val="0"/>
              </a:spcBef>
              <a:spcAft>
                <a:spcPts val="0"/>
              </a:spcAft>
              <a:buClrTx/>
              <a:buSzTx/>
              <a:buFontTx/>
              <a:buChar char="-"/>
              <a:tabLst/>
              <a:defRPr/>
            </a:pPr>
            <a:r>
              <a:rPr lang="el-GR" dirty="0" smtClean="0"/>
              <a:t>+  </a:t>
            </a:r>
            <a:r>
              <a:rPr lang="fr-FR" dirty="0" err="1" smtClean="0"/>
              <a:t>other</a:t>
            </a:r>
            <a:r>
              <a:rPr lang="fr-FR" baseline="0" dirty="0" smtClean="0"/>
              <a:t> PHC - </a:t>
            </a:r>
            <a:r>
              <a:rPr lang="en-GB" dirty="0" smtClean="0"/>
              <a:t>Primary Health Care Teachers’ Network ?</a:t>
            </a:r>
            <a:endParaRPr lang="el-GR" dirty="0" smtClean="0"/>
          </a:p>
          <a:p>
            <a:pPr marL="0" marR="0" lvl="0" indent="0" algn="l" defTabSz="457200" rtl="0" eaLnBrk="1" fontAlgn="auto" latinLnBrk="0" hangingPunct="1">
              <a:lnSpc>
                <a:spcPct val="100000"/>
              </a:lnSpc>
              <a:spcBef>
                <a:spcPts val="0"/>
              </a:spcBef>
              <a:spcAft>
                <a:spcPts val="0"/>
              </a:spcAft>
              <a:buClrTx/>
              <a:buSzTx/>
              <a:buFontTx/>
              <a:buChar char="-"/>
              <a:tabLst/>
              <a:defRPr/>
            </a:pPr>
            <a:r>
              <a:rPr lang="el-GR" dirty="0" smtClean="0"/>
              <a:t>Γνωρίζουμε ότι σε πρώτη φάση 10 τους πληρώνει η ΥΠΕ. Νομίζω ότι αυτούς πρέπει να τους βάλουμε όλους</a:t>
            </a:r>
            <a:r>
              <a:rPr lang="el-GR" baseline="0" dirty="0" smtClean="0"/>
              <a:t>; Για αυτούς από Βουλγαρία καλύτερα να προτείνουμε συζήτηση.</a:t>
            </a:r>
            <a:endParaRPr lang="fr-FR"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12427883-FCAF-1C47-89CE-F8A4B13511AC}"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l-GR" baseline="0" dirty="0" smtClean="0"/>
              <a:t>Να πούμε ότι είναι η πρότασή μας για το </a:t>
            </a:r>
            <a:r>
              <a:rPr lang="fr-FR" baseline="0" dirty="0" smtClean="0"/>
              <a:t>first pilote training program?</a:t>
            </a:r>
          </a:p>
          <a:p>
            <a:r>
              <a:rPr lang="el-GR" baseline="0" dirty="0" smtClean="0"/>
              <a:t>Μήπως εδώ πρέπει να βάλουμε τα </a:t>
            </a:r>
            <a:r>
              <a:rPr lang="fr-FR" baseline="0" dirty="0" smtClean="0"/>
              <a:t>PHC </a:t>
            </a:r>
            <a:r>
              <a:rPr lang="el-GR" baseline="0" dirty="0" smtClean="0"/>
              <a:t>στο Νευροκόπι και το Διδυμότειχο; Πόσοι θα είναι από κάθε κέντρο υγείας; Επίσης εδώ μπορεί να μπει ερώτηση ως προς τον σχεδιασμό. Εξηγώντας ότι προβλέπεται στην Ελλάδα θα εκπαιδευτούν στο κέντρο και στην Βουλγαρία </a:t>
            </a:r>
            <a:r>
              <a:rPr lang="fr-FR" baseline="0" dirty="0" smtClean="0"/>
              <a:t>in situ.</a:t>
            </a:r>
            <a:r>
              <a:rPr lang="el-GR" baseline="0" dirty="0" smtClean="0"/>
              <a:t>..τί θεωρούμε καλύτερο για την εκπαίδευση;</a:t>
            </a:r>
            <a:r>
              <a:rPr lang="fr-FR" baseline="0" dirty="0" smtClean="0"/>
              <a:t> </a:t>
            </a:r>
            <a:r>
              <a:rPr lang="el-GR" baseline="0" dirty="0" smtClean="0"/>
              <a:t> </a:t>
            </a:r>
            <a:endParaRPr lang="fr-FR" baseline="0" dirty="0" smtClean="0"/>
          </a:p>
          <a:p>
            <a:r>
              <a:rPr lang="el-GR" baseline="0" dirty="0" smtClean="0"/>
              <a:t> </a:t>
            </a:r>
            <a:endParaRPr lang="fr-FR" baseline="0" dirty="0" smtClean="0"/>
          </a:p>
        </p:txBody>
      </p:sp>
      <p:sp>
        <p:nvSpPr>
          <p:cNvPr id="4" name="Espace réservé du numéro de diapositive 3"/>
          <p:cNvSpPr>
            <a:spLocks noGrp="1"/>
          </p:cNvSpPr>
          <p:nvPr>
            <p:ph type="sldNum" sz="quarter" idx="10"/>
          </p:nvPr>
        </p:nvSpPr>
        <p:spPr/>
        <p:txBody>
          <a:bodyPr/>
          <a:lstStyle/>
          <a:p>
            <a:fld id="{12427883-FCAF-1C47-89CE-F8A4B13511AC}" type="slidenum">
              <a:rPr lang="fr-FR" smtClean="0"/>
              <a:pPr/>
              <a:t>13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l-GR" sz="1200" b="1" kern="1200" dirty="0" smtClean="0">
                <a:solidFill>
                  <a:schemeClr val="tx1"/>
                </a:solidFill>
                <a:latin typeface="+mn-lt"/>
                <a:ea typeface="+mn-ea"/>
                <a:cs typeface="+mn-cs"/>
              </a:rPr>
              <a:t>Α</a:t>
            </a:r>
            <a:r>
              <a:rPr lang="en-GB"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Principles and practices for </a:t>
            </a:r>
            <a:r>
              <a:rPr lang="en-GB" sz="1200" b="1" kern="1200" dirty="0" smtClean="0">
                <a:solidFill>
                  <a:schemeClr val="tx1"/>
                </a:solidFill>
                <a:latin typeface="+mn-lt"/>
                <a:ea typeface="+mn-ea"/>
                <a:cs typeface="+mn-cs"/>
              </a:rPr>
              <a:t>supporting </a:t>
            </a:r>
            <a:r>
              <a:rPr lang="en-US" sz="1200" b="1" kern="1200" dirty="0" smtClean="0">
                <a:solidFill>
                  <a:schemeClr val="tx1"/>
                </a:solidFill>
                <a:latin typeface="+mn-lt"/>
                <a:ea typeface="+mn-ea"/>
                <a:cs typeface="+mn-cs"/>
              </a:rPr>
              <a:t>equal access in Healthcare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Primary Healthcare: goals, definitions, the Alma-Ata declaration. Scientific and administrative approach </a:t>
            </a:r>
            <a:r>
              <a:rPr lang="en-US" sz="1200" i="1" kern="1200" dirty="0" smtClean="0">
                <a:solidFill>
                  <a:schemeClr val="tx1"/>
                </a:solidFill>
                <a:latin typeface="+mn-lt"/>
                <a:ea typeface="+mn-ea"/>
                <a:cs typeface="+mn-cs"/>
              </a:rPr>
              <a:t>Alexis </a:t>
            </a:r>
            <a:r>
              <a:rPr lang="en-US" sz="1200" i="1" kern="1200" dirty="0" err="1" smtClean="0">
                <a:solidFill>
                  <a:schemeClr val="tx1"/>
                </a:solidFill>
                <a:latin typeface="+mn-lt"/>
                <a:ea typeface="+mn-ea"/>
                <a:cs typeface="+mn-cs"/>
              </a:rPr>
              <a:t>Benos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Designing health care services</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Health needs assessment </a:t>
            </a:r>
            <a:r>
              <a:rPr lang="en-US" sz="1200" i="1" kern="1200" dirty="0" err="1" smtClean="0">
                <a:solidFill>
                  <a:schemeClr val="tx1"/>
                </a:solidFill>
                <a:latin typeface="+mn-lt"/>
                <a:ea typeface="+mn-ea"/>
                <a:cs typeface="+mn-cs"/>
              </a:rPr>
              <a:t>Stathis</a:t>
            </a:r>
            <a:r>
              <a:rPr lang="en-US" sz="1200" i="1" kern="1200" dirty="0" smtClean="0">
                <a:solidFill>
                  <a:schemeClr val="tx1"/>
                </a:solidFill>
                <a:latin typeface="+mn-lt"/>
                <a:ea typeface="+mn-ea"/>
                <a:cs typeface="+mn-cs"/>
              </a:rPr>
              <a:t> Giannakopoulos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Accessibility needs for people with disabilities in primary healthcare</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stereotypes</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language etiquette</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obstacles </a:t>
            </a:r>
            <a:r>
              <a:rPr lang="en-US" sz="1200" i="1" kern="1200" dirty="0" err="1" smtClean="0">
                <a:solidFill>
                  <a:schemeClr val="tx1"/>
                </a:solidFill>
                <a:latin typeface="+mn-lt"/>
                <a:ea typeface="+mn-ea"/>
                <a:cs typeface="+mn-cs"/>
              </a:rPr>
              <a:t>Panagiotis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Tsalis</a:t>
            </a:r>
            <a:r>
              <a:rPr lang="en-US"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Multi-professional teamwork </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healthcare team</a:t>
            </a:r>
            <a:r>
              <a:rPr lang="en-GB"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Maria </a:t>
            </a:r>
            <a:r>
              <a:rPr lang="en-US" sz="1200" i="1" kern="1200" dirty="0" err="1" smtClean="0">
                <a:solidFill>
                  <a:schemeClr val="tx1"/>
                </a:solidFill>
                <a:latin typeface="+mn-lt"/>
                <a:ea typeface="+mn-ea"/>
                <a:cs typeface="+mn-cs"/>
              </a:rPr>
              <a:t>Moirasgenti</a:t>
            </a:r>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People with mental disorders </a:t>
            </a:r>
            <a:r>
              <a:rPr lang="en-US" sz="1200" i="1" kern="1200" dirty="0" smtClean="0">
                <a:solidFill>
                  <a:schemeClr val="tx1"/>
                </a:solidFill>
                <a:latin typeface="+mn-lt"/>
                <a:ea typeface="+mn-ea"/>
                <a:cs typeface="+mn-cs"/>
              </a:rPr>
              <a:t>Vangelis </a:t>
            </a:r>
            <a:r>
              <a:rPr lang="en-US" sz="1200" i="1" kern="1200" dirty="0" err="1" smtClean="0">
                <a:solidFill>
                  <a:schemeClr val="tx1"/>
                </a:solidFill>
                <a:latin typeface="+mn-lt"/>
                <a:ea typeface="+mn-ea"/>
                <a:cs typeface="+mn-cs"/>
              </a:rPr>
              <a:t>Zalios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Community participation in primary health care development </a:t>
            </a:r>
            <a:r>
              <a:rPr lang="en-US" sz="1200" i="1" kern="1200" dirty="0" err="1" smtClean="0">
                <a:solidFill>
                  <a:schemeClr val="tx1"/>
                </a:solidFill>
                <a:latin typeface="+mn-lt"/>
                <a:ea typeface="+mn-ea"/>
                <a:cs typeface="+mn-cs"/>
              </a:rPr>
              <a:t>Emmanouil</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Smyrnakis</a:t>
            </a:r>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Clinical workshops	</a:t>
            </a:r>
            <a:endParaRPr lang="fr-FR" sz="1200" kern="1200" dirty="0" smtClean="0">
              <a:solidFill>
                <a:schemeClr val="tx1"/>
              </a:solidFill>
              <a:latin typeface="+mn-lt"/>
              <a:ea typeface="+mn-ea"/>
              <a:cs typeface="+mn-cs"/>
            </a:endParaRPr>
          </a:p>
          <a:p>
            <a:r>
              <a:rPr lang="el-GR" sz="1200" b="1" kern="1200" dirty="0" smtClean="0">
                <a:solidFill>
                  <a:schemeClr val="tx1"/>
                </a:solidFill>
                <a:latin typeface="+mn-lt"/>
                <a:ea typeface="+mn-ea"/>
                <a:cs typeface="+mn-cs"/>
              </a:rPr>
              <a:t>Α</a:t>
            </a:r>
            <a:r>
              <a:rPr lang="en-GB"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Feedback technique in education	</a:t>
            </a:r>
            <a:endParaRPr lang="fr-FR" sz="1200" kern="1200" dirty="0" smtClean="0">
              <a:solidFill>
                <a:schemeClr val="tx1"/>
              </a:solidFill>
              <a:latin typeface="+mn-lt"/>
              <a:ea typeface="+mn-ea"/>
              <a:cs typeface="+mn-cs"/>
            </a:endParaRPr>
          </a:p>
          <a:p>
            <a:r>
              <a:rPr lang="el-GR" sz="1200" b="1" kern="1200" dirty="0" smtClean="0">
                <a:solidFill>
                  <a:schemeClr val="tx1"/>
                </a:solidFill>
                <a:latin typeface="+mn-lt"/>
                <a:ea typeface="+mn-ea"/>
                <a:cs typeface="+mn-cs"/>
              </a:rPr>
              <a:t>Β</a:t>
            </a:r>
            <a:r>
              <a:rPr lang="en-GB"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Developing communication skills for people with disabilities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Communicating (effectively) with visually impaired people</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Communicating (effectively) with people with physical disabilities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Communicating (effectively) with hearing impaired people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Practicing basic clinical skills</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Basic clinical examination of a person with a disability</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Transportation of a person with a disability</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Practicing basic clinical skills on people with disabilities</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vital signs measurement</a:t>
            </a:r>
            <a:r>
              <a:rPr lang="en-GB"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venepuncture</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injections</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bladder </a:t>
            </a:r>
            <a:r>
              <a:rPr lang="en-US" sz="1200" kern="1200" dirty="0" err="1" smtClean="0">
                <a:solidFill>
                  <a:schemeClr val="tx1"/>
                </a:solidFill>
                <a:latin typeface="+mn-lt"/>
                <a:ea typeface="+mn-ea"/>
                <a:cs typeface="+mn-cs"/>
              </a:rPr>
              <a:t>catheterisation</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wound suturing</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airway release</a:t>
            </a:r>
            <a:r>
              <a:rPr lang="en-GB"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nasogastric</a:t>
            </a:r>
            <a:r>
              <a:rPr lang="en-US" sz="1200" kern="1200" dirty="0" smtClean="0">
                <a:solidFill>
                  <a:schemeClr val="tx1"/>
                </a:solidFill>
                <a:latin typeface="+mn-lt"/>
                <a:ea typeface="+mn-ea"/>
                <a:cs typeface="+mn-cs"/>
              </a:rPr>
              <a:t> tube insertion and others</a:t>
            </a:r>
            <a:r>
              <a:rPr lang="en-GB"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lvl="0"/>
            <a:endParaRPr lang="fr-FR" sz="1200" kern="1200" dirty="0" smtClean="0">
              <a:solidFill>
                <a:schemeClr val="tx1"/>
              </a:solidFill>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2427883-FCAF-1C47-89CE-F8A4B13511AC}" type="slidenum">
              <a:rPr lang="fr-FR" smtClean="0"/>
              <a:pPr/>
              <a:t>19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en-GB" noProof="0" dirty="0" smtClean="0"/>
              <a:t>Qualitative</a:t>
            </a:r>
            <a:r>
              <a:rPr lang="en-GB" baseline="0" noProof="0" dirty="0" smtClean="0"/>
              <a:t> research on attitudes and knowledge of health practitioners towards people with disabilities. (WP4) We have already the methodology of the survey (guide of interviews). Note:</a:t>
            </a:r>
            <a:r>
              <a:rPr lang="el-GR" baseline="0" noProof="0" dirty="0" smtClean="0"/>
              <a:t> </a:t>
            </a:r>
            <a:r>
              <a:rPr lang="fr-FR" baseline="0" noProof="0" dirty="0" smtClean="0"/>
              <a:t>P3 and P4 have the budget for a </a:t>
            </a:r>
            <a:r>
              <a:rPr lang="fr-FR" baseline="0" noProof="0" dirty="0" err="1" smtClean="0"/>
              <a:t>similar</a:t>
            </a:r>
            <a:r>
              <a:rPr lang="fr-FR" baseline="0" noProof="0" dirty="0" smtClean="0"/>
              <a:t> </a:t>
            </a:r>
            <a:r>
              <a:rPr lang="fr-FR" baseline="0" noProof="0" dirty="0" err="1" smtClean="0"/>
              <a:t>survey</a:t>
            </a:r>
            <a:r>
              <a:rPr lang="fr-FR" baseline="0" noProof="0" dirty="0" smtClean="0"/>
              <a:t>. </a:t>
            </a:r>
            <a:endParaRPr lang="en-GB" baseline="0" noProof="0" dirty="0" smtClean="0"/>
          </a:p>
          <a:p>
            <a:pPr marL="228600" indent="-228600">
              <a:buAutoNum type="arabicPeriod"/>
            </a:pPr>
            <a:r>
              <a:rPr lang="en-GB" baseline="0" noProof="0" dirty="0" smtClean="0"/>
              <a:t>The results of the survey will be used in order to improve the educational curriculum.</a:t>
            </a:r>
            <a:r>
              <a:rPr lang="el-GR" baseline="0" noProof="0" dirty="0" smtClean="0"/>
              <a:t> </a:t>
            </a:r>
            <a:r>
              <a:rPr lang="fr-FR" baseline="0" noProof="0" dirty="0" err="1" smtClean="0"/>
              <a:t>Special</a:t>
            </a:r>
            <a:r>
              <a:rPr lang="fr-FR" baseline="0" noProof="0" dirty="0" smtClean="0"/>
              <a:t> attention </a:t>
            </a:r>
            <a:r>
              <a:rPr lang="fr-FR" baseline="0" noProof="0" dirty="0" err="1" smtClean="0"/>
              <a:t>will</a:t>
            </a:r>
            <a:r>
              <a:rPr lang="fr-FR" baseline="0" noProof="0" dirty="0" smtClean="0"/>
              <a:t> </a:t>
            </a:r>
            <a:r>
              <a:rPr lang="fr-FR" baseline="0" noProof="0" dirty="0" err="1" smtClean="0"/>
              <a:t>be</a:t>
            </a:r>
            <a:r>
              <a:rPr lang="fr-FR" baseline="0" noProof="0" dirty="0" smtClean="0"/>
              <a:t> </a:t>
            </a:r>
            <a:r>
              <a:rPr lang="fr-FR" baseline="0" noProof="0" dirty="0" err="1" smtClean="0"/>
              <a:t>paid</a:t>
            </a:r>
            <a:r>
              <a:rPr lang="fr-FR" baseline="0" noProof="0" dirty="0" smtClean="0"/>
              <a:t> to local </a:t>
            </a:r>
            <a:r>
              <a:rPr lang="fr-FR" baseline="0" noProof="0" dirty="0" err="1" smtClean="0"/>
              <a:t>needs</a:t>
            </a:r>
            <a:r>
              <a:rPr lang="fr-FR" baseline="0" noProof="0" dirty="0" smtClean="0"/>
              <a:t> and </a:t>
            </a:r>
            <a:r>
              <a:rPr lang="fr-FR" baseline="0" noProof="0" dirty="0" err="1" smtClean="0"/>
              <a:t>particularities</a:t>
            </a:r>
            <a:r>
              <a:rPr lang="fr-FR" baseline="0" noProof="0" dirty="0" smtClean="0"/>
              <a:t>.  </a:t>
            </a:r>
            <a:r>
              <a:rPr lang="en-GB" baseline="0" noProof="0" dirty="0" smtClean="0"/>
              <a:t>  </a:t>
            </a:r>
          </a:p>
        </p:txBody>
      </p:sp>
      <p:sp>
        <p:nvSpPr>
          <p:cNvPr id="4" name="Espace réservé du numéro de diapositive 3"/>
          <p:cNvSpPr>
            <a:spLocks noGrp="1"/>
          </p:cNvSpPr>
          <p:nvPr>
            <p:ph type="sldNum" sz="quarter" idx="10"/>
          </p:nvPr>
        </p:nvSpPr>
        <p:spPr/>
        <p:txBody>
          <a:bodyPr/>
          <a:lstStyle/>
          <a:p>
            <a:fld id="{12427883-FCAF-1C47-89CE-F8A4B13511AC}" type="slidenum">
              <a:rPr lang="fr-FR" smtClean="0"/>
              <a:pPr/>
              <a:t>20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en-US" dirty="0" smtClean="0"/>
              <a:t>1.Place: AUTH Clinical Skills Educational Center</a:t>
            </a:r>
            <a:endParaRPr lang="fr-FR" dirty="0" smtClean="0"/>
          </a:p>
          <a:p>
            <a:pPr lvl="0"/>
            <a:r>
              <a:rPr lang="en-US" dirty="0" smtClean="0"/>
              <a:t>Language: English</a:t>
            </a:r>
            <a:endParaRPr lang="fr-FR" dirty="0" smtClean="0"/>
          </a:p>
          <a:p>
            <a:pPr lvl="0"/>
            <a:r>
              <a:rPr lang="en-US" dirty="0" smtClean="0"/>
              <a:t>Participants: team of</a:t>
            </a:r>
            <a:r>
              <a:rPr lang="en-GB" dirty="0" smtClean="0"/>
              <a:t> 15-20 </a:t>
            </a:r>
            <a:r>
              <a:rPr lang="en-US" dirty="0" smtClean="0"/>
              <a:t>people</a:t>
            </a:r>
            <a:r>
              <a:rPr lang="en-GB" dirty="0" smtClean="0"/>
              <a:t> (participation of </a:t>
            </a:r>
            <a:r>
              <a:rPr lang="en-US" dirty="0" smtClean="0"/>
              <a:t>at least</a:t>
            </a:r>
            <a:r>
              <a:rPr lang="en-GB" dirty="0" smtClean="0"/>
              <a:t> 2 persons  </a:t>
            </a:r>
            <a:r>
              <a:rPr lang="en-US" dirty="0" smtClean="0"/>
              <a:t>from every selected unit from Greece and Bulgaria</a:t>
            </a:r>
            <a:endParaRPr lang="en-GB" dirty="0" smtClean="0"/>
          </a:p>
          <a:p>
            <a:pPr lvl="0"/>
            <a:r>
              <a:rPr lang="en-GB" dirty="0" smtClean="0"/>
              <a:t>2.</a:t>
            </a:r>
            <a:r>
              <a:rPr lang="en-US" sz="1200" kern="1200" dirty="0" smtClean="0">
                <a:solidFill>
                  <a:schemeClr val="tx1"/>
                </a:solidFill>
                <a:latin typeface="+mn-lt"/>
                <a:ea typeface="+mn-ea"/>
                <a:cs typeface="+mn-cs"/>
              </a:rPr>
              <a:t> Teaching Staff: trained instructors already having attended the AUTH Clinical Skills Educational Center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Place 1: </a:t>
            </a:r>
            <a:r>
              <a:rPr lang="en-US" sz="1200" b="1" kern="1200" dirty="0" err="1" smtClean="0">
                <a:solidFill>
                  <a:schemeClr val="tx1"/>
                </a:solidFill>
                <a:latin typeface="+mn-lt"/>
                <a:ea typeface="+mn-ea"/>
                <a:cs typeface="+mn-cs"/>
              </a:rPr>
              <a:t>Iasmos</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Greece, Language: Greek, </a:t>
            </a:r>
            <a:r>
              <a:rPr lang="en-GB" sz="1200" kern="1200" dirty="0" smtClean="0">
                <a:solidFill>
                  <a:schemeClr val="tx1"/>
                </a:solidFill>
                <a:latin typeface="+mn-lt"/>
                <a:ea typeface="+mn-ea"/>
                <a:cs typeface="+mn-cs"/>
              </a:rPr>
              <a:t>Participants: </a:t>
            </a:r>
            <a:r>
              <a:rPr lang="en-US" sz="1200" kern="1200" dirty="0" smtClean="0">
                <a:solidFill>
                  <a:schemeClr val="tx1"/>
                </a:solidFill>
                <a:latin typeface="+mn-lt"/>
                <a:ea typeface="+mn-ea"/>
                <a:cs typeface="+mn-cs"/>
              </a:rPr>
              <a:t>health care professionals of the collaborating Health Care Units (the AUTH Group also participating)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Place 2: </a:t>
            </a:r>
            <a:r>
              <a:rPr lang="en-US" sz="1200" b="1" kern="1200" dirty="0" err="1" smtClean="0">
                <a:solidFill>
                  <a:schemeClr val="tx1"/>
                </a:solidFill>
                <a:latin typeface="+mn-lt"/>
                <a:ea typeface="+mn-ea"/>
                <a:cs typeface="+mn-cs"/>
              </a:rPr>
              <a:t>Ardino</a:t>
            </a:r>
            <a:r>
              <a:rPr lang="en-GB" sz="1200" b="1" kern="1200" dirty="0" smtClean="0">
                <a:solidFill>
                  <a:schemeClr val="tx1"/>
                </a:solidFill>
                <a:latin typeface="+mn-lt"/>
                <a:ea typeface="+mn-ea"/>
                <a:cs typeface="+mn-cs"/>
              </a:rPr>
              <a:t> &amp; </a:t>
            </a:r>
            <a:r>
              <a:rPr lang="en-GB" sz="1200" b="1" kern="1200" dirty="0" err="1" smtClean="0">
                <a:solidFill>
                  <a:schemeClr val="tx1"/>
                </a:solidFill>
                <a:latin typeface="+mn-lt"/>
                <a:ea typeface="+mn-ea"/>
                <a:cs typeface="+mn-cs"/>
              </a:rPr>
              <a:t>Zlatograd</a:t>
            </a:r>
            <a:r>
              <a:rPr lang="en-US" sz="1200" kern="1200" dirty="0" smtClean="0">
                <a:solidFill>
                  <a:schemeClr val="tx1"/>
                </a:solidFill>
                <a:latin typeface="+mn-lt"/>
                <a:ea typeface="+mn-ea"/>
                <a:cs typeface="+mn-cs"/>
              </a:rPr>
              <a:t> in Bulgaria</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Language: Bulgarian</a:t>
            </a:r>
            <a:r>
              <a:rPr lang="en-GB" sz="1200" kern="1200" dirty="0" smtClean="0">
                <a:solidFill>
                  <a:schemeClr val="tx1"/>
                </a:solidFill>
                <a:latin typeface="+mn-lt"/>
                <a:ea typeface="+mn-ea"/>
                <a:cs typeface="+mn-cs"/>
              </a:rPr>
              <a:t>, Participants: </a:t>
            </a:r>
            <a:r>
              <a:rPr lang="en-US" sz="1200" kern="1200" dirty="0" smtClean="0">
                <a:solidFill>
                  <a:schemeClr val="tx1"/>
                </a:solidFill>
                <a:latin typeface="+mn-lt"/>
                <a:ea typeface="+mn-ea"/>
                <a:cs typeface="+mn-cs"/>
              </a:rPr>
              <a:t>health care professionals of the collaborating hospitals of </a:t>
            </a:r>
            <a:r>
              <a:rPr lang="en-US" sz="1200" kern="1200" dirty="0" err="1" smtClean="0">
                <a:solidFill>
                  <a:schemeClr val="tx1"/>
                </a:solidFill>
                <a:latin typeface="+mn-lt"/>
                <a:ea typeface="+mn-ea"/>
                <a:cs typeface="+mn-cs"/>
              </a:rPr>
              <a:t>Ardino</a:t>
            </a:r>
            <a:r>
              <a:rPr lang="en-GB"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Zlatograd</a:t>
            </a:r>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B1840F7-53A5-3947-8074-A3D0A63ADE86}" type="slidenum">
              <a:rPr lang="fr-FR" smtClean="0"/>
              <a:pPr/>
              <a:t>21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en-US" dirty="0" smtClean="0"/>
              <a:t>1.Place: AUTH Clinical Skills Educational Center</a:t>
            </a:r>
            <a:endParaRPr lang="fr-FR" dirty="0" smtClean="0"/>
          </a:p>
          <a:p>
            <a:pPr lvl="0"/>
            <a:r>
              <a:rPr lang="en-US" dirty="0" smtClean="0"/>
              <a:t>Language: English</a:t>
            </a:r>
            <a:endParaRPr lang="fr-FR" dirty="0" smtClean="0"/>
          </a:p>
          <a:p>
            <a:pPr lvl="0"/>
            <a:r>
              <a:rPr lang="en-US" dirty="0" smtClean="0"/>
              <a:t>Participants: team of</a:t>
            </a:r>
            <a:r>
              <a:rPr lang="en-GB" dirty="0" smtClean="0"/>
              <a:t> 15-20 </a:t>
            </a:r>
            <a:r>
              <a:rPr lang="en-US" dirty="0" smtClean="0"/>
              <a:t>people</a:t>
            </a:r>
            <a:r>
              <a:rPr lang="en-GB" dirty="0" smtClean="0"/>
              <a:t> (participation of </a:t>
            </a:r>
            <a:r>
              <a:rPr lang="en-US" dirty="0" smtClean="0"/>
              <a:t>at least</a:t>
            </a:r>
            <a:r>
              <a:rPr lang="en-GB" dirty="0" smtClean="0"/>
              <a:t> 2 persons  </a:t>
            </a:r>
            <a:r>
              <a:rPr lang="en-US" dirty="0" smtClean="0"/>
              <a:t>from every selected unit from Greece and Bulgaria</a:t>
            </a:r>
            <a:endParaRPr lang="en-GB" dirty="0" smtClean="0"/>
          </a:p>
          <a:p>
            <a:pPr lvl="0"/>
            <a:r>
              <a:rPr lang="en-GB" dirty="0" smtClean="0"/>
              <a:t>2.</a:t>
            </a:r>
            <a:r>
              <a:rPr lang="en-US" sz="1200" kern="1200" dirty="0" smtClean="0">
                <a:solidFill>
                  <a:schemeClr val="tx1"/>
                </a:solidFill>
                <a:latin typeface="+mn-lt"/>
                <a:ea typeface="+mn-ea"/>
                <a:cs typeface="+mn-cs"/>
              </a:rPr>
              <a:t> Teaching Staff: trained instructors already having attended the AUTH Clinical Skills Educational Center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Place 1: </a:t>
            </a:r>
            <a:r>
              <a:rPr lang="en-US" sz="1200" b="1" kern="1200" dirty="0" err="1" smtClean="0">
                <a:solidFill>
                  <a:schemeClr val="tx1"/>
                </a:solidFill>
                <a:latin typeface="+mn-lt"/>
                <a:ea typeface="+mn-ea"/>
                <a:cs typeface="+mn-cs"/>
              </a:rPr>
              <a:t>Iasmos</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Greece, Language: Greek, </a:t>
            </a:r>
            <a:r>
              <a:rPr lang="en-GB" sz="1200" kern="1200" dirty="0" smtClean="0">
                <a:solidFill>
                  <a:schemeClr val="tx1"/>
                </a:solidFill>
                <a:latin typeface="+mn-lt"/>
                <a:ea typeface="+mn-ea"/>
                <a:cs typeface="+mn-cs"/>
              </a:rPr>
              <a:t>Participants: </a:t>
            </a:r>
            <a:r>
              <a:rPr lang="en-US" sz="1200" kern="1200" dirty="0" smtClean="0">
                <a:solidFill>
                  <a:schemeClr val="tx1"/>
                </a:solidFill>
                <a:latin typeface="+mn-lt"/>
                <a:ea typeface="+mn-ea"/>
                <a:cs typeface="+mn-cs"/>
              </a:rPr>
              <a:t>health care professionals of the collaborating Health Care Units (the AUTH Group also participating) </a:t>
            </a:r>
            <a:endParaRPr lang="fr-F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Place 2: </a:t>
            </a:r>
            <a:r>
              <a:rPr lang="en-US" sz="1200" b="1" kern="1200" dirty="0" err="1" smtClean="0">
                <a:solidFill>
                  <a:schemeClr val="tx1"/>
                </a:solidFill>
                <a:latin typeface="+mn-lt"/>
                <a:ea typeface="+mn-ea"/>
                <a:cs typeface="+mn-cs"/>
              </a:rPr>
              <a:t>Ardino</a:t>
            </a:r>
            <a:r>
              <a:rPr lang="en-GB" sz="1200" b="1" kern="1200" dirty="0" smtClean="0">
                <a:solidFill>
                  <a:schemeClr val="tx1"/>
                </a:solidFill>
                <a:latin typeface="+mn-lt"/>
                <a:ea typeface="+mn-ea"/>
                <a:cs typeface="+mn-cs"/>
              </a:rPr>
              <a:t> &amp; </a:t>
            </a:r>
            <a:r>
              <a:rPr lang="en-GB" sz="1200" b="1" kern="1200" dirty="0" err="1" smtClean="0">
                <a:solidFill>
                  <a:schemeClr val="tx1"/>
                </a:solidFill>
                <a:latin typeface="+mn-lt"/>
                <a:ea typeface="+mn-ea"/>
                <a:cs typeface="+mn-cs"/>
              </a:rPr>
              <a:t>Zlatograd</a:t>
            </a:r>
            <a:r>
              <a:rPr lang="en-US" sz="1200" kern="1200" dirty="0" smtClean="0">
                <a:solidFill>
                  <a:schemeClr val="tx1"/>
                </a:solidFill>
                <a:latin typeface="+mn-lt"/>
                <a:ea typeface="+mn-ea"/>
                <a:cs typeface="+mn-cs"/>
              </a:rPr>
              <a:t> in Bulgaria</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Language: Bulgarian</a:t>
            </a:r>
            <a:r>
              <a:rPr lang="en-GB" sz="1200" kern="1200" dirty="0" smtClean="0">
                <a:solidFill>
                  <a:schemeClr val="tx1"/>
                </a:solidFill>
                <a:latin typeface="+mn-lt"/>
                <a:ea typeface="+mn-ea"/>
                <a:cs typeface="+mn-cs"/>
              </a:rPr>
              <a:t>, Participants: </a:t>
            </a:r>
            <a:r>
              <a:rPr lang="en-US" sz="1200" kern="1200" dirty="0" smtClean="0">
                <a:solidFill>
                  <a:schemeClr val="tx1"/>
                </a:solidFill>
                <a:latin typeface="+mn-lt"/>
                <a:ea typeface="+mn-ea"/>
                <a:cs typeface="+mn-cs"/>
              </a:rPr>
              <a:t>health care professionals of the collaborating hospitals of </a:t>
            </a:r>
            <a:r>
              <a:rPr lang="en-US" sz="1200" kern="1200" dirty="0" err="1" smtClean="0">
                <a:solidFill>
                  <a:schemeClr val="tx1"/>
                </a:solidFill>
                <a:latin typeface="+mn-lt"/>
                <a:ea typeface="+mn-ea"/>
                <a:cs typeface="+mn-cs"/>
              </a:rPr>
              <a:t>Ardino</a:t>
            </a:r>
            <a:r>
              <a:rPr lang="en-GB"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Zlatograd</a:t>
            </a:r>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B1840F7-53A5-3947-8074-A3D0A63ADE86}" type="slidenum">
              <a:rPr lang="fr-FR" smtClean="0"/>
              <a:pPr/>
              <a:t>23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B1840F7-53A5-3947-8074-A3D0A63ADE86}"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latin typeface="Arial"/>
                <a:cs typeface="Arial"/>
              </a:rPr>
              <a:t> </a:t>
            </a:r>
            <a:r>
              <a:rPr lang="en-US" b="1" dirty="0" smtClean="0"/>
              <a:t>WP5: </a:t>
            </a:r>
            <a:r>
              <a:rPr lang="en-US" b="1" dirty="0" smtClean="0">
                <a:latin typeface="Arial"/>
                <a:cs typeface="Arial"/>
              </a:rPr>
              <a:t>Disability Awareness of health professionals</a:t>
            </a:r>
            <a:r>
              <a:rPr lang="fr-FR" b="1" dirty="0" smtClean="0">
                <a:latin typeface="Arial"/>
                <a:cs typeface="Arial"/>
              </a:rPr>
              <a:t/>
            </a:r>
            <a:br>
              <a:rPr lang="fr-FR" b="1" dirty="0" smtClean="0">
                <a:latin typeface="Arial"/>
                <a:cs typeface="Arial"/>
              </a:rPr>
            </a:br>
            <a:r>
              <a:rPr lang="fr-FR" dirty="0" smtClean="0"/>
              <a:t/>
            </a:r>
            <a:br>
              <a:rPr lang="fr-FR" dirty="0" smtClean="0"/>
            </a:br>
            <a:endParaRPr lang="fr-FR" dirty="0"/>
          </a:p>
        </p:txBody>
      </p:sp>
      <p:sp>
        <p:nvSpPr>
          <p:cNvPr id="3" name="Sous-titre 2"/>
          <p:cNvSpPr>
            <a:spLocks noGrp="1"/>
          </p:cNvSpPr>
          <p:nvPr>
            <p:ph type="subTitle" idx="1"/>
          </p:nvPr>
        </p:nvSpPr>
        <p:spPr>
          <a:xfrm>
            <a:off x="685800" y="4114800"/>
            <a:ext cx="7772400" cy="1524000"/>
          </a:xfrm>
        </p:spPr>
        <p:txBody>
          <a:bodyPr>
            <a:normAutofit/>
          </a:bodyPr>
          <a:lstStyle/>
          <a:p>
            <a:r>
              <a:rPr lang="fr-FR" dirty="0" smtClean="0">
                <a:latin typeface="Arial"/>
                <a:cs typeface="Arial"/>
              </a:rPr>
              <a:t>Prof. </a:t>
            </a:r>
            <a:r>
              <a:rPr lang="fr-FR" dirty="0" err="1" smtClean="0">
                <a:latin typeface="Arial"/>
                <a:cs typeface="Arial"/>
              </a:rPr>
              <a:t>Alexios</a:t>
            </a:r>
            <a:r>
              <a:rPr lang="fr-FR" dirty="0" smtClean="0">
                <a:latin typeface="Arial"/>
                <a:cs typeface="Arial"/>
              </a:rPr>
              <a:t> </a:t>
            </a:r>
            <a:r>
              <a:rPr lang="fr-FR" dirty="0" err="1" smtClean="0">
                <a:latin typeface="Arial"/>
                <a:cs typeface="Arial"/>
              </a:rPr>
              <a:t>Benos</a:t>
            </a:r>
            <a:r>
              <a:rPr lang="fr-FR" dirty="0" smtClean="0">
                <a:latin typeface="Arial"/>
                <a:cs typeface="Arial"/>
              </a:rPr>
              <a:t/>
            </a:r>
            <a:br>
              <a:rPr lang="fr-FR" dirty="0" smtClean="0">
                <a:latin typeface="Arial"/>
                <a:cs typeface="Arial"/>
              </a:rPr>
            </a:br>
            <a:r>
              <a:rPr lang="fr-FR" dirty="0" smtClean="0">
                <a:latin typeface="Arial"/>
                <a:cs typeface="Arial"/>
              </a:rPr>
              <a:t>Assistant Prof. </a:t>
            </a:r>
            <a:r>
              <a:rPr lang="fr-FR" dirty="0" err="1" smtClean="0">
                <a:latin typeface="Arial"/>
                <a:cs typeface="Arial"/>
              </a:rPr>
              <a:t>Emmanouil</a:t>
            </a:r>
            <a:r>
              <a:rPr lang="fr-FR" dirty="0" smtClean="0">
                <a:latin typeface="Arial"/>
                <a:cs typeface="Arial"/>
              </a:rPr>
              <a:t> </a:t>
            </a:r>
            <a:r>
              <a:rPr lang="fr-FR" dirty="0" err="1" smtClean="0">
                <a:latin typeface="Arial"/>
                <a:cs typeface="Arial"/>
              </a:rPr>
              <a:t>Smyrnakis</a:t>
            </a:r>
            <a:r>
              <a:rPr lang="fr-FR" dirty="0" smtClean="0">
                <a:latin typeface="Arial"/>
                <a:cs typeface="Arial"/>
              </a:rPr>
              <a:t> </a:t>
            </a:r>
          </a:p>
        </p:txBody>
      </p:sp>
      <p:pic>
        <p:nvPicPr>
          <p:cNvPr id="4" name="Image 3" descr="LOGO Laboratory PHC.jpg"/>
          <p:cNvPicPr>
            <a:picLocks noChangeAspect="1"/>
          </p:cNvPicPr>
          <p:nvPr/>
        </p:nvPicPr>
        <p:blipFill>
          <a:blip r:embed="rId2"/>
          <a:stretch>
            <a:fillRect/>
          </a:stretch>
        </p:blipFill>
        <p:spPr>
          <a:xfrm>
            <a:off x="3429000" y="118325"/>
            <a:ext cx="5715000" cy="1219200"/>
          </a:xfrm>
          <a:prstGeom prst="rect">
            <a:avLst/>
          </a:prstGeom>
        </p:spPr>
      </p:pic>
      <p:pic>
        <p:nvPicPr>
          <p:cNvPr id="5" name="Image 4" descr="SMILE logo.jpg"/>
          <p:cNvPicPr>
            <a:picLocks noChangeAspect="1"/>
          </p:cNvPicPr>
          <p:nvPr/>
        </p:nvPicPr>
        <p:blipFill>
          <a:blip r:embed="rId3"/>
          <a:stretch>
            <a:fillRect/>
          </a:stretch>
        </p:blipFill>
        <p:spPr>
          <a:xfrm>
            <a:off x="304800" y="118325"/>
            <a:ext cx="2590800" cy="1219200"/>
          </a:xfrm>
          <a:prstGeom prst="rect">
            <a:avLst/>
          </a:prstGeom>
        </p:spPr>
      </p:pic>
      <p:sp>
        <p:nvSpPr>
          <p:cNvPr id="6" name="ZoneTexte 5"/>
          <p:cNvSpPr txBox="1"/>
          <p:nvPr/>
        </p:nvSpPr>
        <p:spPr>
          <a:xfrm>
            <a:off x="685800" y="6096000"/>
            <a:ext cx="8610600" cy="369332"/>
          </a:xfrm>
          <a:prstGeom prst="rect">
            <a:avLst/>
          </a:prstGeom>
          <a:noFill/>
        </p:spPr>
        <p:txBody>
          <a:bodyPr wrap="square" rtlCol="0">
            <a:spAutoFit/>
          </a:bodyPr>
          <a:lstStyle/>
          <a:p>
            <a:r>
              <a:rPr lang="el-GR" dirty="0" smtClean="0"/>
              <a:t>    </a:t>
            </a:r>
            <a:r>
              <a:rPr lang="fr-FR" dirty="0" smtClean="0"/>
              <a:t>2</a:t>
            </a:r>
            <a:r>
              <a:rPr lang="el-GR" dirty="0" smtClean="0"/>
              <a:t>7/0</a:t>
            </a:r>
            <a:r>
              <a:rPr lang="fr-FR" dirty="0" smtClean="0"/>
              <a:t>6</a:t>
            </a:r>
            <a:r>
              <a:rPr lang="el-GR" dirty="0" smtClean="0"/>
              <a:t>/2018</a:t>
            </a:r>
            <a:r>
              <a:rPr lang="fr-FR" dirty="0" smtClean="0"/>
              <a:t>                             </a:t>
            </a:r>
            <a:r>
              <a:rPr lang="en-US" dirty="0" smtClean="0"/>
              <a:t>2</a:t>
            </a:r>
            <a:r>
              <a:rPr lang="en-US" baseline="30000" dirty="0" smtClean="0"/>
              <a:t>nd</a:t>
            </a:r>
            <a:r>
              <a:rPr lang="en-US" dirty="0" smtClean="0"/>
              <a:t> meeting of </a:t>
            </a:r>
            <a:r>
              <a:rPr lang="en-US" dirty="0" err="1" smtClean="0"/>
              <a:t>SMiLe</a:t>
            </a:r>
            <a:r>
              <a:rPr lang="en-US" dirty="0" smtClean="0"/>
              <a:t> project</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mn-lt"/>
                <a:cs typeface="Arial"/>
              </a:rPr>
              <a:t>               The </a:t>
            </a:r>
            <a:r>
              <a:rPr lang="fr-FR" b="1" dirty="0" err="1" smtClean="0">
                <a:latin typeface="+mn-lt"/>
                <a:cs typeface="Arial"/>
              </a:rPr>
              <a:t>SMiLe</a:t>
            </a:r>
            <a:r>
              <a:rPr lang="fr-FR" b="1" dirty="0" smtClean="0">
                <a:latin typeface="+mn-lt"/>
                <a:cs typeface="Arial"/>
              </a:rPr>
              <a:t> </a:t>
            </a:r>
            <a:r>
              <a:rPr lang="fr-FR" b="1" dirty="0" err="1" smtClean="0">
                <a:latin typeface="+mn-lt"/>
                <a:cs typeface="Arial"/>
              </a:rPr>
              <a:t>project’s</a:t>
            </a:r>
            <a:r>
              <a:rPr lang="fr-FR" b="1" dirty="0" smtClean="0">
                <a:latin typeface="+mn-lt"/>
                <a:cs typeface="Arial"/>
              </a:rPr>
              <a:t> WP5</a:t>
            </a:r>
            <a:endParaRPr lang="fr-FR" b="1" dirty="0">
              <a:latin typeface="+mn-lt"/>
              <a:cs typeface="Arial"/>
            </a:endParaRPr>
          </a:p>
        </p:txBody>
      </p:sp>
      <p:graphicFrame>
        <p:nvGraphicFramePr>
          <p:cNvPr id="7" name="Espace réservé du contenu 6"/>
          <p:cNvGraphicFramePr>
            <a:graphicFrameLocks noGrp="1"/>
          </p:cNvGraphicFramePr>
          <p:nvPr>
            <p:ph idx="1"/>
          </p:nvPr>
        </p:nvGraphicFramePr>
        <p:xfrm>
          <a:off x="457200" y="1600200"/>
          <a:ext cx="8229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SMILE logo.jpg"/>
          <p:cNvPicPr>
            <a:picLocks/>
          </p:cNvPicPr>
          <p:nvPr/>
        </p:nvPicPr>
        <p:blipFill>
          <a:blip r:embed="rId8"/>
          <a:stretch>
            <a:fillRect/>
          </a:stretch>
        </p:blipFill>
        <p:spPr>
          <a:xfrm>
            <a:off x="457200" y="274639"/>
            <a:ext cx="1981200" cy="1143000"/>
          </a:xfrm>
          <a:prstGeom prst="rect">
            <a:avLst/>
          </a:prstGeom>
        </p:spPr>
      </p:pic>
      <p:sp>
        <p:nvSpPr>
          <p:cNvPr id="6" name="Rectangle 5"/>
          <p:cNvSpPr/>
          <p:nvPr/>
        </p:nvSpPr>
        <p:spPr>
          <a:xfrm>
            <a:off x="457200" y="6267211"/>
            <a:ext cx="5257800" cy="369332"/>
          </a:xfrm>
          <a:prstGeom prst="rect">
            <a:avLst/>
          </a:prstGeom>
        </p:spPr>
        <p:txBody>
          <a:bodyPr wrap="square">
            <a:spAutoFit/>
          </a:bodyPr>
          <a:lstStyle/>
          <a:p>
            <a:pPr algn="just">
              <a:buNone/>
            </a:pPr>
            <a:r>
              <a:rPr lang="fr-FR" dirty="0" smtClean="0"/>
              <a:t>2</a:t>
            </a:r>
            <a:r>
              <a:rPr lang="el-GR" dirty="0" smtClean="0"/>
              <a:t>7/0</a:t>
            </a:r>
            <a:r>
              <a:rPr lang="fr-FR" dirty="0" smtClean="0"/>
              <a:t>6</a:t>
            </a:r>
            <a:r>
              <a:rPr lang="el-GR" dirty="0" smtClean="0"/>
              <a:t>/2018 </a:t>
            </a:r>
            <a:r>
              <a:rPr lang="fr-FR" dirty="0" smtClean="0"/>
              <a:t>               </a:t>
            </a:r>
            <a:r>
              <a:rPr lang="en-US" dirty="0" smtClean="0"/>
              <a:t>2</a:t>
            </a:r>
            <a:r>
              <a:rPr lang="en-US" baseline="30000" dirty="0" smtClean="0"/>
              <a:t>nd</a:t>
            </a:r>
            <a:r>
              <a:rPr lang="en-US" dirty="0" smtClean="0"/>
              <a:t> meeting of </a:t>
            </a:r>
            <a:r>
              <a:rPr lang="en-US" dirty="0" err="1" smtClean="0"/>
              <a:t>SMiLe</a:t>
            </a:r>
            <a:r>
              <a:rPr lang="en-US" dirty="0" smtClean="0"/>
              <a:t> project</a:t>
            </a:r>
            <a:r>
              <a:rPr lang="en-US" spc="-150" dirty="0" smtClean="0">
                <a:cs typeface="Arial"/>
              </a:rPr>
              <a:t> </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mn-lt"/>
                <a:cs typeface="Arial"/>
              </a:rPr>
              <a:t>The </a:t>
            </a:r>
            <a:r>
              <a:rPr lang="fr-FR" b="1" dirty="0" err="1" smtClean="0">
                <a:latin typeface="+mn-lt"/>
                <a:cs typeface="Arial"/>
              </a:rPr>
              <a:t>SMiLe</a:t>
            </a:r>
            <a:r>
              <a:rPr lang="fr-FR" b="1" dirty="0" smtClean="0">
                <a:latin typeface="+mn-lt"/>
                <a:cs typeface="Arial"/>
              </a:rPr>
              <a:t> </a:t>
            </a:r>
            <a:r>
              <a:rPr lang="fr-FR" b="1" dirty="0" err="1" smtClean="0">
                <a:latin typeface="+mn-lt"/>
                <a:cs typeface="Arial"/>
              </a:rPr>
              <a:t>project’s</a:t>
            </a:r>
            <a:r>
              <a:rPr lang="fr-FR" b="1" dirty="0" smtClean="0">
                <a:latin typeface="+mn-lt"/>
                <a:cs typeface="Arial"/>
              </a:rPr>
              <a:t> WP5</a:t>
            </a:r>
            <a:endParaRPr lang="fr-FR" b="1" dirty="0">
              <a:latin typeface="+mn-lt"/>
              <a:cs typeface="Arial"/>
            </a:endParaRPr>
          </a:p>
        </p:txBody>
      </p:sp>
      <p:sp>
        <p:nvSpPr>
          <p:cNvPr id="3" name="Espace réservé du contenu 2"/>
          <p:cNvSpPr>
            <a:spLocks noGrp="1"/>
          </p:cNvSpPr>
          <p:nvPr>
            <p:ph idx="1"/>
          </p:nvPr>
        </p:nvSpPr>
        <p:spPr>
          <a:xfrm>
            <a:off x="457200" y="1341438"/>
            <a:ext cx="8305800" cy="5211761"/>
          </a:xfrm>
        </p:spPr>
        <p:txBody>
          <a:bodyPr>
            <a:normAutofit/>
          </a:bodyPr>
          <a:lstStyle/>
          <a:p>
            <a:pPr algn="just">
              <a:buNone/>
            </a:pPr>
            <a:r>
              <a:rPr lang="en-US" dirty="0" smtClean="0"/>
              <a:t>   </a:t>
            </a:r>
            <a:endParaRPr lang="fr-FR" sz="1800" dirty="0" smtClean="0">
              <a:latin typeface="Arial"/>
              <a:cs typeface="Arial"/>
            </a:endParaRPr>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endParaRPr lang="fr-FR" sz="1800" dirty="0" smtClean="0"/>
          </a:p>
          <a:p>
            <a:pPr algn="just">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smtClean="0"/>
          </a:p>
          <a:p>
            <a:pPr algn="ctr">
              <a:buNone/>
            </a:pPr>
            <a:endParaRPr lang="fr-FR" dirty="0">
              <a:latin typeface="Arial"/>
              <a:cs typeface="Arial"/>
            </a:endParaRPr>
          </a:p>
        </p:txBody>
      </p:sp>
      <p:pic>
        <p:nvPicPr>
          <p:cNvPr id="4" name="Image 3" descr="SMILE logo.jpg"/>
          <p:cNvPicPr>
            <a:picLocks/>
          </p:cNvPicPr>
          <p:nvPr/>
        </p:nvPicPr>
        <p:blipFill>
          <a:blip r:embed="rId2"/>
          <a:stretch>
            <a:fillRect/>
          </a:stretch>
        </p:blipFill>
        <p:spPr>
          <a:xfrm>
            <a:off x="6408430" y="5181600"/>
            <a:ext cx="2278370" cy="1224325"/>
          </a:xfrm>
          <a:prstGeom prst="rect">
            <a:avLst/>
          </a:prstGeom>
        </p:spPr>
      </p:pic>
      <p:graphicFrame>
        <p:nvGraphicFramePr>
          <p:cNvPr id="10" name="Diagramme 9"/>
          <p:cNvGraphicFramePr/>
          <p:nvPr/>
        </p:nvGraphicFramePr>
        <p:xfrm>
          <a:off x="457200" y="1143000"/>
          <a:ext cx="8382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mn-lt"/>
                <a:cs typeface="Arial"/>
              </a:rPr>
              <a:t>The </a:t>
            </a:r>
            <a:r>
              <a:rPr lang="fr-FR" b="1" dirty="0" err="1" smtClean="0">
                <a:latin typeface="+mn-lt"/>
                <a:cs typeface="Arial"/>
              </a:rPr>
              <a:t>SMiLe</a:t>
            </a:r>
            <a:r>
              <a:rPr lang="fr-FR" b="1" dirty="0" smtClean="0">
                <a:latin typeface="+mn-lt"/>
                <a:cs typeface="Arial"/>
              </a:rPr>
              <a:t> </a:t>
            </a:r>
            <a:r>
              <a:rPr lang="fr-FR" b="1" dirty="0" err="1" smtClean="0">
                <a:latin typeface="+mn-lt"/>
                <a:cs typeface="Arial"/>
              </a:rPr>
              <a:t>project’s</a:t>
            </a:r>
            <a:r>
              <a:rPr lang="fr-FR" b="1" dirty="0" smtClean="0">
                <a:latin typeface="+mn-lt"/>
                <a:cs typeface="Arial"/>
              </a:rPr>
              <a:t> WP5.1</a:t>
            </a:r>
            <a:endParaRPr lang="fr-FR" b="1" dirty="0">
              <a:latin typeface="+mn-lt"/>
            </a:endParaRPr>
          </a:p>
        </p:txBody>
      </p:sp>
      <p:sp>
        <p:nvSpPr>
          <p:cNvPr id="3" name="Espace réservé du contenu 2"/>
          <p:cNvSpPr>
            <a:spLocks noGrp="1"/>
          </p:cNvSpPr>
          <p:nvPr>
            <p:ph idx="1"/>
          </p:nvPr>
        </p:nvSpPr>
        <p:spPr>
          <a:xfrm>
            <a:off x="457200" y="1600200"/>
            <a:ext cx="8229600" cy="4800600"/>
          </a:xfrm>
        </p:spPr>
        <p:txBody>
          <a:bodyPr/>
          <a:lstStyle/>
          <a:p>
            <a:pPr algn="just">
              <a:buClr>
                <a:schemeClr val="bg2">
                  <a:lumMod val="50000"/>
                </a:schemeClr>
              </a:buClr>
              <a:buFont typeface="Wingdings" charset="2"/>
              <a:buChar char="ü"/>
            </a:pPr>
            <a:r>
              <a:rPr lang="en-GB" dirty="0" smtClean="0"/>
              <a:t>Presentation of </a:t>
            </a:r>
            <a:r>
              <a:rPr lang="en-GB" dirty="0" err="1" smtClean="0"/>
              <a:t>SMiLe</a:t>
            </a:r>
            <a:r>
              <a:rPr lang="en-GB" dirty="0" smtClean="0"/>
              <a:t> project to Primary Health Care Teachers’ Network, with members from more than 120 </a:t>
            </a:r>
            <a:r>
              <a:rPr lang="en-GB" dirty="0" err="1" smtClean="0"/>
              <a:t>Centers</a:t>
            </a:r>
            <a:r>
              <a:rPr lang="en-GB" dirty="0" smtClean="0"/>
              <a:t> (PHC) in Greece and Cyprus.</a:t>
            </a:r>
          </a:p>
          <a:p>
            <a:pPr algn="just">
              <a:buClr>
                <a:schemeClr val="bg2">
                  <a:lumMod val="50000"/>
                </a:schemeClr>
              </a:buClr>
              <a:buFont typeface="Wingdings" charset="2"/>
              <a:buChar char="ü"/>
            </a:pPr>
            <a:r>
              <a:rPr lang="en-GB" dirty="0" smtClean="0"/>
              <a:t>Personal letters to health practitioners of </a:t>
            </a:r>
            <a:r>
              <a:rPr lang="en-GB" dirty="0" err="1" smtClean="0"/>
              <a:t>Iasmos</a:t>
            </a:r>
            <a:r>
              <a:rPr lang="en-GB" dirty="0" smtClean="0"/>
              <a:t> PHC. </a:t>
            </a:r>
          </a:p>
          <a:p>
            <a:pPr algn="just">
              <a:buClr>
                <a:schemeClr val="bg2">
                  <a:lumMod val="50000"/>
                </a:schemeClr>
              </a:buClr>
              <a:buFont typeface="Wingdings" charset="2"/>
              <a:buChar char="ü"/>
            </a:pPr>
            <a:r>
              <a:rPr lang="en-GB" dirty="0" smtClean="0"/>
              <a:t>Presentation of the </a:t>
            </a:r>
            <a:r>
              <a:rPr lang="en-GB" dirty="0" err="1" smtClean="0"/>
              <a:t>SMiLe</a:t>
            </a:r>
            <a:r>
              <a:rPr lang="en-GB" dirty="0" smtClean="0"/>
              <a:t> project in situ (</a:t>
            </a:r>
            <a:r>
              <a:rPr lang="en-GB" dirty="0" err="1" smtClean="0"/>
              <a:t>Iasmos</a:t>
            </a:r>
            <a:r>
              <a:rPr lang="en-GB" dirty="0" smtClean="0"/>
              <a:t>).</a:t>
            </a:r>
          </a:p>
          <a:p>
            <a:pPr>
              <a:buNone/>
            </a:pPr>
            <a:endParaRPr lang="fr-FR" sz="1800" dirty="0" smtClean="0"/>
          </a:p>
          <a:p>
            <a:pPr>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fr-FR" sz="1800" dirty="0" smtClean="0"/>
              <a:t> </a:t>
            </a:r>
          </a:p>
          <a:p>
            <a:pPr>
              <a:buNone/>
            </a:pPr>
            <a:endParaRPr lang="fr-FR" dirty="0" smtClean="0"/>
          </a:p>
          <a:p>
            <a:pPr>
              <a:buNone/>
            </a:pPr>
            <a:endParaRPr lang="fr-FR" dirty="0" smtClean="0"/>
          </a:p>
          <a:p>
            <a:endParaRPr lang="fr-FR" dirty="0" smtClean="0"/>
          </a:p>
          <a:p>
            <a:endParaRPr lang="fr-FR" dirty="0" smtClean="0"/>
          </a:p>
          <a:p>
            <a:endParaRPr lang="fr-FR" dirty="0" smtClean="0"/>
          </a:p>
          <a:p>
            <a:endParaRPr lang="fr-FR" dirty="0" smtClean="0"/>
          </a:p>
          <a:p>
            <a:pPr algn="just">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      </a:t>
            </a:r>
            <a:r>
              <a:rPr lang="en-US" sz="1800" spc="-150" dirty="0" smtClean="0">
                <a:cs typeface="Arial"/>
              </a:rPr>
              <a:t> </a:t>
            </a:r>
            <a:endParaRPr lang="en-US" sz="1800" b="1" dirty="0" smtClean="0"/>
          </a:p>
          <a:p>
            <a:pPr algn="ctr">
              <a:buNone/>
            </a:pPr>
            <a:endParaRPr lang="fr-FR" dirty="0" smtClean="0">
              <a:latin typeface="Arial"/>
              <a:cs typeface="Arial"/>
            </a:endParaRPr>
          </a:p>
          <a:p>
            <a:pPr>
              <a:buNone/>
            </a:pPr>
            <a:endParaRPr lang="fr-FR" dirty="0"/>
          </a:p>
        </p:txBody>
      </p:sp>
      <p:pic>
        <p:nvPicPr>
          <p:cNvPr id="4" name="Image 3" descr="SMILE logo.jpg"/>
          <p:cNvPicPr>
            <a:picLocks/>
          </p:cNvPicPr>
          <p:nvPr/>
        </p:nvPicPr>
        <p:blipFill>
          <a:blip r:embed="rId2"/>
          <a:stretch>
            <a:fillRect/>
          </a:stretch>
        </p:blipFill>
        <p:spPr>
          <a:xfrm>
            <a:off x="6324597" y="5486400"/>
            <a:ext cx="2281266" cy="11085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2057399"/>
          </a:xfrm>
        </p:spPr>
        <p:txBody>
          <a:bodyPr/>
          <a:lstStyle/>
          <a:p>
            <a:r>
              <a:rPr lang="fr-FR" b="1" dirty="0" smtClean="0">
                <a:cs typeface="Arial"/>
              </a:rPr>
              <a:t>The            </a:t>
            </a:r>
            <a:r>
              <a:rPr lang="fr-FR" b="1" dirty="0" err="1" smtClean="0">
                <a:cs typeface="Arial"/>
              </a:rPr>
              <a:t>SMiLe</a:t>
            </a:r>
            <a:r>
              <a:rPr lang="fr-FR" b="1" dirty="0" smtClean="0">
                <a:cs typeface="Arial"/>
              </a:rPr>
              <a:t> </a:t>
            </a:r>
            <a:r>
              <a:rPr lang="fr-FR" b="1" dirty="0" err="1" smtClean="0">
                <a:cs typeface="Arial"/>
              </a:rPr>
              <a:t>project’s</a:t>
            </a:r>
            <a:r>
              <a:rPr lang="fr-FR" b="1" dirty="0" smtClean="0">
                <a:cs typeface="Arial"/>
              </a:rPr>
              <a:t> WP5.1</a:t>
            </a:r>
            <a:br>
              <a:rPr lang="fr-FR" b="1" dirty="0" smtClean="0">
                <a:cs typeface="Arial"/>
              </a:rPr>
            </a:br>
            <a:r>
              <a:rPr lang="fr-FR" b="1" dirty="0" smtClean="0">
                <a:cs typeface="Arial"/>
              </a:rPr>
              <a:t/>
            </a:r>
            <a:br>
              <a:rPr lang="fr-FR" b="1" dirty="0" smtClean="0">
                <a:cs typeface="Arial"/>
              </a:rPr>
            </a:br>
            <a:r>
              <a:rPr lang="fr-FR" sz="3200" b="1" dirty="0" smtClean="0">
                <a:cs typeface="Arial"/>
              </a:rPr>
              <a:t>Planning to contact  </a:t>
            </a:r>
            <a:r>
              <a:rPr lang="fr-FR" b="1" dirty="0" smtClean="0">
                <a:cs typeface="Arial"/>
              </a:rPr>
              <a:t/>
            </a:r>
            <a:br>
              <a:rPr lang="fr-FR" b="1" dirty="0" smtClean="0">
                <a:cs typeface="Arial"/>
              </a:rPr>
            </a:br>
            <a:endParaRPr lang="fr-FR" dirty="0"/>
          </a:p>
        </p:txBody>
      </p:sp>
      <p:graphicFrame>
        <p:nvGraphicFramePr>
          <p:cNvPr id="4" name="Espace réservé du contenu 3"/>
          <p:cNvGraphicFramePr>
            <a:graphicFrameLocks noGrp="1"/>
          </p:cNvGraphicFramePr>
          <p:nvPr>
            <p:ph idx="1"/>
          </p:nvPr>
        </p:nvGraphicFramePr>
        <p:xfrm>
          <a:off x="457200" y="23320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SMILE logo.jpg"/>
          <p:cNvPicPr>
            <a:picLocks/>
          </p:cNvPicPr>
          <p:nvPr/>
        </p:nvPicPr>
        <p:blipFill>
          <a:blip r:embed="rId8"/>
          <a:stretch>
            <a:fillRect/>
          </a:stretch>
        </p:blipFill>
        <p:spPr>
          <a:xfrm>
            <a:off x="457200" y="274636"/>
            <a:ext cx="2286779" cy="11091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                  The </a:t>
            </a:r>
            <a:r>
              <a:rPr lang="en-US" b="1" dirty="0" err="1" smtClean="0"/>
              <a:t>SMiLe</a:t>
            </a:r>
            <a:r>
              <a:rPr lang="en-US" b="1" dirty="0" smtClean="0"/>
              <a:t> project’s WP5</a:t>
            </a:r>
            <a:endParaRPr lang="fr-FR" dirty="0"/>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p:cNvPicPr>
            <a:picLocks noChangeAspect="1"/>
          </p:cNvPicPr>
          <p:nvPr/>
        </p:nvPicPr>
        <p:blipFill>
          <a:blip r:embed="rId7"/>
          <a:stretch>
            <a:fillRect/>
          </a:stretch>
        </p:blipFill>
        <p:spPr>
          <a:xfrm>
            <a:off x="457200" y="274638"/>
            <a:ext cx="2311400" cy="113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                  The </a:t>
            </a:r>
            <a:r>
              <a:rPr lang="en-US" b="1" dirty="0" err="1" smtClean="0"/>
              <a:t>SMiLe</a:t>
            </a:r>
            <a:r>
              <a:rPr lang="en-US" b="1" dirty="0" smtClean="0"/>
              <a:t> project’s WP5</a:t>
            </a:r>
            <a:endParaRPr lang="fr-FR" dirty="0"/>
          </a:p>
        </p:txBody>
      </p:sp>
      <p:sp>
        <p:nvSpPr>
          <p:cNvPr id="3" name="Espace réservé du contenu 2"/>
          <p:cNvSpPr>
            <a:spLocks noGrp="1"/>
          </p:cNvSpPr>
          <p:nvPr>
            <p:ph idx="1"/>
          </p:nvPr>
        </p:nvSpPr>
        <p:spPr/>
        <p:txBody>
          <a:bodyPr/>
          <a:lstStyle/>
          <a:p>
            <a:pPr lvl="0">
              <a:buNone/>
            </a:pPr>
            <a:endParaRPr lang="en-US" b="1" dirty="0" smtClean="0"/>
          </a:p>
          <a:p>
            <a:pPr lvl="0">
              <a:buNone/>
            </a:pPr>
            <a:endParaRPr lang="en-US" b="1" dirty="0" smtClean="0"/>
          </a:p>
          <a:p>
            <a:pPr lvl="0">
              <a:buNone/>
            </a:pPr>
            <a:endParaRPr lang="en-US" b="1" dirty="0" smtClean="0"/>
          </a:p>
          <a:p>
            <a:pPr lvl="0">
              <a:buNone/>
            </a:pPr>
            <a:r>
              <a:rPr lang="en-US" b="1" dirty="0" smtClean="0"/>
              <a:t>D 5.2.2 </a:t>
            </a:r>
            <a:r>
              <a:rPr lang="en-US" dirty="0" smtClean="0"/>
              <a:t>Training Center for PHP Practitioners</a:t>
            </a:r>
          </a:p>
          <a:p>
            <a:pPr lvl="0">
              <a:buNone/>
            </a:pPr>
            <a:endParaRPr lang="en-US" dirty="0" smtClean="0"/>
          </a:p>
          <a:p>
            <a:pPr lvl="0">
              <a:buNone/>
            </a:pPr>
            <a:endParaRPr lang="fr-FR" dirty="0" smtClean="0"/>
          </a:p>
        </p:txBody>
      </p:sp>
      <p:pic>
        <p:nvPicPr>
          <p:cNvPr id="4" name="Image 3"/>
          <p:cNvPicPr>
            <a:picLocks noChangeAspect="1"/>
          </p:cNvPicPr>
          <p:nvPr/>
        </p:nvPicPr>
        <p:blipFill>
          <a:blip r:embed="rId2"/>
          <a:stretch>
            <a:fillRect/>
          </a:stretch>
        </p:blipFill>
        <p:spPr>
          <a:xfrm>
            <a:off x="457200" y="261938"/>
            <a:ext cx="2336800" cy="115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Στιγμιότυπο 2018-06-26, 9.40.43 πμ.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5021" r="-35021"/>
          <a:stretch/>
        </p:blipFill>
        <p:spPr>
          <a:xfrm rot="16200000">
            <a:off x="-1593850" y="-844550"/>
            <a:ext cx="12331700" cy="9144000"/>
          </a:xfrm>
        </p:spPr>
      </p:pic>
    </p:spTree>
    <p:extLst>
      <p:ext uri="{BB962C8B-B14F-4D97-AF65-F5344CB8AC3E}">
        <p14:creationId xmlns:p14="http://schemas.microsoft.com/office/powerpoint/2010/main" val="27937686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3000" b="1" dirty="0" smtClean="0"/>
              <a:t>Manikins </a:t>
            </a:r>
            <a:r>
              <a:rPr lang="en-US" sz="3000" b="1" dirty="0"/>
              <a:t>and part-task trainers available in the Educational Center </a:t>
            </a:r>
            <a:endParaRPr lang="el-GR" sz="30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901024"/>
            <a:ext cx="2743200" cy="595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224" y="1016479"/>
            <a:ext cx="2435662" cy="277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17638"/>
            <a:ext cx="2357438" cy="237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969" y="4033523"/>
            <a:ext cx="235235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593" y="3979548"/>
            <a:ext cx="2485021"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2284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61826"/>
            <a:ext cx="4035425" cy="271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501008"/>
            <a:ext cx="4699505" cy="263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428601"/>
            <a:ext cx="2880320" cy="388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7414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                 The </a:t>
            </a:r>
            <a:r>
              <a:rPr lang="en-US" b="1" dirty="0" err="1" smtClean="0"/>
              <a:t>SMiLe</a:t>
            </a:r>
            <a:r>
              <a:rPr lang="en-US" b="1" dirty="0" smtClean="0"/>
              <a:t> project’s WP5</a:t>
            </a:r>
            <a:endParaRPr lang="fr-FR"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a:stretch>
            <a:fillRect/>
          </a:stretch>
        </p:blipFill>
        <p:spPr>
          <a:xfrm>
            <a:off x="457200" y="261938"/>
            <a:ext cx="2336800" cy="115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a:graphicFrameLocks/>
          </p:cNvGraphicFramePr>
          <p:nvPr/>
        </p:nvGraphicFramePr>
        <p:xfrm>
          <a:off x="304805" y="381032"/>
          <a:ext cx="8226543" cy="4340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ous-titre 2"/>
          <p:cNvSpPr>
            <a:spLocks noGrp="1"/>
          </p:cNvSpPr>
          <p:nvPr>
            <p:ph type="subTitle" idx="1"/>
          </p:nvPr>
        </p:nvSpPr>
        <p:spPr>
          <a:xfrm>
            <a:off x="685800" y="1524000"/>
            <a:ext cx="7391400" cy="1175706"/>
          </a:xfrm>
        </p:spPr>
        <p:txBody>
          <a:bodyPr wrap="square">
            <a:spAutoFit/>
          </a:bodyPr>
          <a:lstStyle/>
          <a:p>
            <a:pPr algn="just"/>
            <a:endParaRPr lang="en-US" dirty="0" smtClean="0">
              <a:latin typeface="+mj-lt"/>
            </a:endParaRPr>
          </a:p>
          <a:p>
            <a:pPr>
              <a:buFont typeface="Arial"/>
              <a:buChar char="•"/>
            </a:pPr>
            <a:endParaRPr lang="fr-FR" dirty="0"/>
          </a:p>
        </p:txBody>
      </p:sp>
      <p:sp>
        <p:nvSpPr>
          <p:cNvPr id="5" name="Rectangle 4"/>
          <p:cNvSpPr/>
          <p:nvPr/>
        </p:nvSpPr>
        <p:spPr>
          <a:xfrm>
            <a:off x="685800" y="5962412"/>
            <a:ext cx="1524000" cy="369332"/>
          </a:xfrm>
          <a:prstGeom prst="rect">
            <a:avLst/>
          </a:prstGeom>
        </p:spPr>
        <p:txBody>
          <a:bodyPr wrap="square">
            <a:spAutoFit/>
          </a:bodyPr>
          <a:lstStyle/>
          <a:p>
            <a:r>
              <a:rPr lang="el-GR" dirty="0" smtClean="0"/>
              <a:t> </a:t>
            </a:r>
            <a:r>
              <a:rPr lang="fr-FR" dirty="0" smtClean="0"/>
              <a:t>2</a:t>
            </a:r>
            <a:r>
              <a:rPr lang="el-GR" dirty="0" smtClean="0"/>
              <a:t>7/0</a:t>
            </a:r>
            <a:r>
              <a:rPr lang="fr-FR" dirty="0" smtClean="0"/>
              <a:t>6</a:t>
            </a:r>
            <a:r>
              <a:rPr lang="el-GR" dirty="0" smtClean="0"/>
              <a:t>/2018                                   </a:t>
            </a:r>
            <a:endParaRPr lang="fr-FR" dirty="0"/>
          </a:p>
        </p:txBody>
      </p:sp>
      <p:pic>
        <p:nvPicPr>
          <p:cNvPr id="6" name="Image 5" descr="SMILE logo.jpg"/>
          <p:cNvPicPr>
            <a:picLocks noChangeAspect="1"/>
          </p:cNvPicPr>
          <p:nvPr/>
        </p:nvPicPr>
        <p:blipFill>
          <a:blip r:embed="rId7"/>
          <a:stretch>
            <a:fillRect/>
          </a:stretch>
        </p:blipFill>
        <p:spPr>
          <a:xfrm>
            <a:off x="6172200" y="5410200"/>
            <a:ext cx="2286000" cy="1111956"/>
          </a:xfrm>
          <a:prstGeom prst="rect">
            <a:avLst/>
          </a:prstGeom>
        </p:spPr>
      </p:pic>
      <p:sp>
        <p:nvSpPr>
          <p:cNvPr id="7" name="Rectangle 6"/>
          <p:cNvSpPr/>
          <p:nvPr/>
        </p:nvSpPr>
        <p:spPr>
          <a:xfrm>
            <a:off x="2743200" y="5962412"/>
            <a:ext cx="3263785" cy="369332"/>
          </a:xfrm>
          <a:prstGeom prst="rect">
            <a:avLst/>
          </a:prstGeom>
        </p:spPr>
        <p:txBody>
          <a:bodyPr wrap="square">
            <a:spAutoFit/>
          </a:bodyPr>
          <a:lstStyle/>
          <a:p>
            <a:r>
              <a:rPr lang="en-US" dirty="0" smtClean="0"/>
              <a:t>2</a:t>
            </a:r>
            <a:r>
              <a:rPr lang="en-US" baseline="30000" dirty="0" smtClean="0"/>
              <a:t>nd</a:t>
            </a:r>
            <a:r>
              <a:rPr lang="en-US" dirty="0" smtClean="0"/>
              <a:t> meeting of </a:t>
            </a:r>
            <a:r>
              <a:rPr lang="en-US" dirty="0" err="1" smtClean="0"/>
              <a:t>SMiLe</a:t>
            </a:r>
            <a:r>
              <a:rPr lang="en-US" dirty="0" smtClean="0"/>
              <a:t> project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GR" b="1" dirty="0" smtClean="0"/>
              <a:t>                 </a:t>
            </a:r>
            <a:r>
              <a:rPr lang="en-US" b="1" dirty="0" smtClean="0"/>
              <a:t> The </a:t>
            </a:r>
            <a:r>
              <a:rPr lang="en-US" b="1" dirty="0" err="1" smtClean="0"/>
              <a:t>SMiLe</a:t>
            </a:r>
            <a:r>
              <a:rPr lang="en-US" b="1" dirty="0" smtClean="0"/>
              <a:t> project’s WP5</a:t>
            </a:r>
            <a:endParaRPr lang="fr-FR" dirty="0"/>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stretch>
            <a:fillRect/>
          </a:stretch>
        </p:blipFill>
        <p:spPr>
          <a:xfrm>
            <a:off x="457200" y="274638"/>
            <a:ext cx="2362200" cy="1181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a:cs typeface="Arial"/>
              </a:rPr>
              <a:t>The </a:t>
            </a:r>
            <a:r>
              <a:rPr lang="fr-FR" dirty="0" err="1" smtClean="0">
                <a:latin typeface="Arial"/>
                <a:cs typeface="Arial"/>
              </a:rPr>
              <a:t>SMiLe</a:t>
            </a:r>
            <a:r>
              <a:rPr lang="fr-FR" dirty="0" smtClean="0">
                <a:latin typeface="Arial"/>
                <a:cs typeface="Arial"/>
              </a:rPr>
              <a:t> </a:t>
            </a:r>
            <a:r>
              <a:rPr lang="fr-FR" dirty="0" err="1" smtClean="0">
                <a:latin typeface="Arial"/>
                <a:cs typeface="Arial"/>
              </a:rPr>
              <a:t>project’s</a:t>
            </a:r>
            <a:r>
              <a:rPr lang="fr-FR" dirty="0" smtClean="0">
                <a:latin typeface="Arial"/>
                <a:cs typeface="Arial"/>
              </a:rPr>
              <a:t> WP5</a:t>
            </a:r>
            <a:endParaRPr lang="fr-FR" dirty="0">
              <a:latin typeface="Arial"/>
              <a:cs typeface="Arial"/>
            </a:endParaRPr>
          </a:p>
        </p:txBody>
      </p:sp>
      <p:graphicFrame>
        <p:nvGraphicFramePr>
          <p:cNvPr id="9" name="Espace réservé du contenu 8"/>
          <p:cNvGraphicFramePr>
            <a:graphicFrameLocks noGrp="1"/>
          </p:cNvGraphicFramePr>
          <p:nvPr>
            <p:ph idx="1"/>
          </p:nvPr>
        </p:nvGraphicFramePr>
        <p:xfrm>
          <a:off x="457200" y="1417638"/>
          <a:ext cx="8229600" cy="463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SMILE logo.jpg"/>
          <p:cNvPicPr>
            <a:picLocks/>
          </p:cNvPicPr>
          <p:nvPr/>
        </p:nvPicPr>
        <p:blipFill>
          <a:blip r:embed="rId8"/>
          <a:stretch>
            <a:fillRect/>
          </a:stretch>
        </p:blipFill>
        <p:spPr>
          <a:xfrm>
            <a:off x="6781785" y="5638799"/>
            <a:ext cx="2279520" cy="11145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147638"/>
            <a:ext cx="4676775"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3719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a:cs typeface="Arial"/>
              </a:rPr>
              <a:t>The </a:t>
            </a:r>
            <a:r>
              <a:rPr lang="fr-FR" dirty="0" err="1" smtClean="0">
                <a:latin typeface="Arial"/>
                <a:cs typeface="Arial"/>
              </a:rPr>
              <a:t>SMiLe</a:t>
            </a:r>
            <a:r>
              <a:rPr lang="fr-FR" dirty="0" smtClean="0">
                <a:latin typeface="Arial"/>
                <a:cs typeface="Arial"/>
              </a:rPr>
              <a:t> </a:t>
            </a:r>
            <a:r>
              <a:rPr lang="fr-FR" dirty="0" err="1" smtClean="0">
                <a:latin typeface="Arial"/>
                <a:cs typeface="Arial"/>
              </a:rPr>
              <a:t>project’s</a:t>
            </a:r>
            <a:r>
              <a:rPr lang="fr-FR" dirty="0" smtClean="0">
                <a:latin typeface="Arial"/>
                <a:cs typeface="Arial"/>
              </a:rPr>
              <a:t> WP5</a:t>
            </a:r>
            <a:endParaRPr lang="fr-FR" dirty="0">
              <a:latin typeface="Arial"/>
              <a:cs typeface="Arial"/>
            </a:endParaRPr>
          </a:p>
        </p:txBody>
      </p:sp>
      <p:graphicFrame>
        <p:nvGraphicFramePr>
          <p:cNvPr id="9" name="Espace réservé du contenu 8"/>
          <p:cNvGraphicFramePr>
            <a:graphicFrameLocks noGrp="1"/>
          </p:cNvGraphicFramePr>
          <p:nvPr>
            <p:ph idx="1"/>
          </p:nvPr>
        </p:nvGraphicFramePr>
        <p:xfrm>
          <a:off x="457200" y="274656"/>
          <a:ext cx="8229600" cy="5507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SMILE logo.jpg"/>
          <p:cNvPicPr>
            <a:picLocks/>
          </p:cNvPicPr>
          <p:nvPr/>
        </p:nvPicPr>
        <p:blipFill>
          <a:blip r:embed="rId8"/>
          <a:stretch>
            <a:fillRect/>
          </a:stretch>
        </p:blipFill>
        <p:spPr>
          <a:xfrm>
            <a:off x="6781785" y="5638799"/>
            <a:ext cx="2279520" cy="11145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85725"/>
            <a:ext cx="447675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751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325563"/>
          </a:xfrm>
        </p:spPr>
        <p:txBody>
          <a:bodyPr/>
          <a:lstStyle/>
          <a:p>
            <a:r>
              <a:rPr lang="fr-FR" dirty="0" smtClean="0">
                <a:latin typeface="Arial"/>
                <a:cs typeface="Arial"/>
              </a:rPr>
              <a:t>            </a:t>
            </a:r>
            <a:r>
              <a:rPr lang="fr-FR" b="1" dirty="0" smtClean="0">
                <a:latin typeface="+mn-lt"/>
                <a:cs typeface="Arial"/>
              </a:rPr>
              <a:t>The </a:t>
            </a:r>
            <a:r>
              <a:rPr lang="fr-FR" b="1" dirty="0" err="1" smtClean="0">
                <a:latin typeface="+mn-lt"/>
                <a:cs typeface="Arial"/>
              </a:rPr>
              <a:t>SMiLe</a:t>
            </a:r>
            <a:r>
              <a:rPr lang="fr-FR" b="1" dirty="0" smtClean="0">
                <a:latin typeface="+mn-lt"/>
                <a:cs typeface="Arial"/>
              </a:rPr>
              <a:t> </a:t>
            </a:r>
            <a:r>
              <a:rPr lang="fr-FR" b="1" dirty="0" err="1" smtClean="0">
                <a:latin typeface="+mn-lt"/>
                <a:cs typeface="Arial"/>
              </a:rPr>
              <a:t>project’s</a:t>
            </a:r>
            <a:r>
              <a:rPr lang="fr-FR" b="1" dirty="0" smtClean="0">
                <a:latin typeface="+mn-lt"/>
                <a:cs typeface="Arial"/>
              </a:rPr>
              <a:t> WP5</a:t>
            </a:r>
            <a:endParaRPr lang="fr-FR" b="1" dirty="0">
              <a:latin typeface="+mn-lt"/>
              <a:cs typeface="Arial"/>
            </a:endParaRPr>
          </a:p>
        </p:txBody>
      </p:sp>
      <p:graphicFrame>
        <p:nvGraphicFramePr>
          <p:cNvPr id="6" name="Espace réservé du contenu 5"/>
          <p:cNvGraphicFramePr>
            <a:graphicFrameLocks noGrp="1"/>
          </p:cNvGraphicFramePr>
          <p:nvPr>
            <p:ph idx="1"/>
          </p:nvPr>
        </p:nvGraphicFramePr>
        <p:xfrm>
          <a:off x="457200" y="1389251"/>
          <a:ext cx="8229600" cy="523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SMILE logo.jpg"/>
          <p:cNvPicPr>
            <a:picLocks/>
          </p:cNvPicPr>
          <p:nvPr/>
        </p:nvPicPr>
        <p:blipFill>
          <a:blip r:embed="rId8"/>
          <a:stretch>
            <a:fillRect/>
          </a:stretch>
        </p:blipFill>
        <p:spPr>
          <a:xfrm>
            <a:off x="457200" y="274637"/>
            <a:ext cx="2177964" cy="11145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066800"/>
          </a:xfrm>
        </p:spPr>
        <p:txBody>
          <a:bodyPr/>
          <a:lstStyle/>
          <a:p>
            <a:r>
              <a:rPr lang="fr-FR" b="1" dirty="0" smtClean="0">
                <a:latin typeface="+mn-lt"/>
                <a:cs typeface="Arial"/>
              </a:rPr>
              <a:t>                 The </a:t>
            </a:r>
            <a:r>
              <a:rPr lang="fr-FR" b="1" dirty="0" err="1" smtClean="0">
                <a:latin typeface="+mn-lt"/>
                <a:cs typeface="Arial"/>
              </a:rPr>
              <a:t>SMiLe</a:t>
            </a:r>
            <a:r>
              <a:rPr lang="fr-FR" b="1" dirty="0" smtClean="0">
                <a:latin typeface="+mn-lt"/>
                <a:cs typeface="Arial"/>
              </a:rPr>
              <a:t> </a:t>
            </a:r>
            <a:r>
              <a:rPr lang="fr-FR" b="1" dirty="0" err="1" smtClean="0">
                <a:latin typeface="+mn-lt"/>
                <a:cs typeface="Arial"/>
              </a:rPr>
              <a:t>project’s</a:t>
            </a:r>
            <a:r>
              <a:rPr lang="fr-FR" b="1" dirty="0" smtClean="0">
                <a:latin typeface="+mn-lt"/>
                <a:cs typeface="Arial"/>
              </a:rPr>
              <a:t> WP5</a:t>
            </a:r>
            <a:endParaRPr lang="fr-FR" b="1" dirty="0">
              <a:latin typeface="+mn-lt"/>
            </a:endParaRPr>
          </a:p>
        </p:txBody>
      </p:sp>
      <p:sp>
        <p:nvSpPr>
          <p:cNvPr id="3" name="Espace réservé du contenu 2"/>
          <p:cNvSpPr>
            <a:spLocks noGrp="1"/>
          </p:cNvSpPr>
          <p:nvPr>
            <p:ph idx="1"/>
          </p:nvPr>
        </p:nvSpPr>
        <p:spPr>
          <a:xfrm>
            <a:off x="457200" y="1600201"/>
            <a:ext cx="8229600" cy="3962400"/>
          </a:xfrm>
        </p:spPr>
        <p:txBody>
          <a:bodyPr>
            <a:normAutofit fontScale="85000" lnSpcReduction="20000"/>
          </a:bodyPr>
          <a:lstStyle/>
          <a:p>
            <a:pPr algn="ctr">
              <a:buNone/>
            </a:pPr>
            <a:r>
              <a:rPr lang="fr-FR" b="1" dirty="0" smtClean="0">
                <a:latin typeface="Arial"/>
                <a:cs typeface="Arial"/>
              </a:rPr>
              <a:t>5.2.4 </a:t>
            </a:r>
            <a:r>
              <a:rPr lang="fr-FR" b="1" dirty="0" err="1" smtClean="0">
                <a:latin typeface="Arial"/>
                <a:cs typeface="Arial"/>
              </a:rPr>
              <a:t>Toolbox</a:t>
            </a:r>
            <a:r>
              <a:rPr lang="fr-FR" b="1" dirty="0" smtClean="0">
                <a:latin typeface="Arial"/>
                <a:cs typeface="Arial"/>
              </a:rPr>
              <a:t> for </a:t>
            </a:r>
            <a:r>
              <a:rPr lang="fr-FR" b="1" dirty="0" err="1" smtClean="0">
                <a:latin typeface="Arial"/>
                <a:cs typeface="Arial"/>
              </a:rPr>
              <a:t>Equal</a:t>
            </a:r>
            <a:r>
              <a:rPr lang="fr-FR" b="1" dirty="0" smtClean="0">
                <a:latin typeface="Arial"/>
                <a:cs typeface="Arial"/>
              </a:rPr>
              <a:t> </a:t>
            </a:r>
            <a:r>
              <a:rPr lang="fr-FR" b="1" dirty="0" err="1" smtClean="0">
                <a:latin typeface="Arial"/>
                <a:cs typeface="Arial"/>
              </a:rPr>
              <a:t>Health</a:t>
            </a:r>
            <a:r>
              <a:rPr lang="fr-FR" b="1" dirty="0" smtClean="0">
                <a:latin typeface="Arial"/>
                <a:cs typeface="Arial"/>
              </a:rPr>
              <a:t> Provision</a:t>
            </a:r>
          </a:p>
          <a:p>
            <a:pPr algn="ctr">
              <a:buNone/>
            </a:pPr>
            <a:endParaRPr lang="fr-FR" b="1" dirty="0" smtClean="0">
              <a:latin typeface="Arial"/>
              <a:cs typeface="Arial"/>
            </a:endParaRPr>
          </a:p>
          <a:p>
            <a:pPr lvl="0"/>
            <a:r>
              <a:rPr lang="en-US" dirty="0" smtClean="0"/>
              <a:t>Recommendations for modification/ improvement of standard policies and procedures</a:t>
            </a:r>
            <a:endParaRPr lang="fr-FR" dirty="0" smtClean="0"/>
          </a:p>
          <a:p>
            <a:pPr lvl="0"/>
            <a:r>
              <a:rPr lang="en-US" dirty="0" smtClean="0"/>
              <a:t>Basic principles for health care practitioners on interaction with persons with restricted mobility</a:t>
            </a:r>
            <a:endParaRPr lang="fr-FR" dirty="0" smtClean="0"/>
          </a:p>
          <a:p>
            <a:pPr lvl="0"/>
            <a:r>
              <a:rPr lang="en-US" dirty="0" smtClean="0"/>
              <a:t>Basic guidelines on creating accessible infrastructure as well as how to assess this infrastructure</a:t>
            </a:r>
            <a:endParaRPr lang="fr-FR" dirty="0" smtClean="0"/>
          </a:p>
          <a:p>
            <a:pPr lvl="0"/>
            <a:r>
              <a:rPr lang="en-US" dirty="0" smtClean="0"/>
              <a:t>Basic guidelines on the selection of accessible equipment</a:t>
            </a:r>
            <a:endParaRPr lang="fr-FR" dirty="0" smtClean="0"/>
          </a:p>
          <a:p>
            <a:endParaRPr lang="fr-FR" dirty="0"/>
          </a:p>
        </p:txBody>
      </p:sp>
      <p:pic>
        <p:nvPicPr>
          <p:cNvPr id="4" name="Image 3" descr="SMILE logo.jpg"/>
          <p:cNvPicPr>
            <a:picLocks/>
          </p:cNvPicPr>
          <p:nvPr/>
        </p:nvPicPr>
        <p:blipFill>
          <a:blip r:embed="rId2"/>
          <a:stretch>
            <a:fillRect/>
          </a:stretch>
        </p:blipFill>
        <p:spPr>
          <a:xfrm>
            <a:off x="457185" y="533400"/>
            <a:ext cx="2279520" cy="11145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latin typeface="+mj-lt"/>
              </a:rPr>
              <a:t>Finalize the list of </a:t>
            </a:r>
            <a:r>
              <a:rPr lang="en-US" sz="2800" dirty="0">
                <a:latin typeface="+mj-lt"/>
                <a:cs typeface="Arial"/>
              </a:rPr>
              <a:t>training coordinators</a:t>
            </a:r>
            <a:endParaRPr lang="en-US" sz="2800" dirty="0" smtClean="0">
              <a:latin typeface="+mj-lt"/>
            </a:endParaRPr>
          </a:p>
          <a:p>
            <a:pPr marL="342900" lvl="2" indent="-342900"/>
            <a:r>
              <a:rPr lang="en-US" sz="2800" dirty="0" smtClean="0">
                <a:latin typeface="+mj-lt"/>
              </a:rPr>
              <a:t>Recruitment of PHC Staff in emergency and PHC services in the cross-border area (</a:t>
            </a:r>
            <a:r>
              <a:rPr lang="en-US" sz="2800" dirty="0" err="1" smtClean="0">
                <a:latin typeface="+mj-lt"/>
                <a:cs typeface="Arial"/>
              </a:rPr>
              <a:t>Ardino</a:t>
            </a:r>
            <a:r>
              <a:rPr lang="en-GB" sz="2800" dirty="0">
                <a:latin typeface="+mj-lt"/>
                <a:cs typeface="Arial"/>
              </a:rPr>
              <a:t>,</a:t>
            </a:r>
            <a:r>
              <a:rPr lang="en-GB" sz="2800" dirty="0" smtClean="0">
                <a:latin typeface="+mj-lt"/>
                <a:cs typeface="Arial"/>
              </a:rPr>
              <a:t> </a:t>
            </a:r>
            <a:r>
              <a:rPr lang="en-GB" sz="2800" smtClean="0">
                <a:latin typeface="+mj-lt"/>
                <a:cs typeface="Arial"/>
              </a:rPr>
              <a:t>Haskovo </a:t>
            </a:r>
            <a:r>
              <a:rPr lang="en-US" sz="2800" dirty="0">
                <a:latin typeface="+mj-lt"/>
                <a:cs typeface="Arial"/>
              </a:rPr>
              <a:t>and </a:t>
            </a:r>
            <a:r>
              <a:rPr lang="en-US" sz="2800" dirty="0" err="1">
                <a:latin typeface="+mj-lt"/>
                <a:cs typeface="Arial"/>
              </a:rPr>
              <a:t>Iasmos</a:t>
            </a:r>
            <a:r>
              <a:rPr lang="en-US" sz="2800" dirty="0">
                <a:latin typeface="+mj-lt"/>
                <a:cs typeface="Arial"/>
              </a:rPr>
              <a:t> Health </a:t>
            </a:r>
            <a:r>
              <a:rPr lang="en-US" sz="2800" dirty="0" smtClean="0">
                <a:latin typeface="+mj-lt"/>
                <a:cs typeface="Arial"/>
              </a:rPr>
              <a:t>Center)</a:t>
            </a:r>
          </a:p>
          <a:p>
            <a:pPr marL="342900" lvl="2" indent="-342900"/>
            <a:r>
              <a:rPr lang="en-US" sz="2800" dirty="0" smtClean="0">
                <a:latin typeface="+mj-lt"/>
                <a:cs typeface="Arial"/>
              </a:rPr>
              <a:t>Finalize educational program</a:t>
            </a:r>
            <a:endParaRPr lang="el-GR" sz="2800" dirty="0" smtClean="0">
              <a:latin typeface="+mj-lt"/>
              <a:cs typeface="Arial"/>
            </a:endParaRPr>
          </a:p>
          <a:p>
            <a:pPr marL="342900" lvl="2" indent="-342900"/>
            <a:r>
              <a:rPr lang="en-GB" sz="2800" dirty="0" smtClean="0">
                <a:latin typeface="+mj-lt"/>
                <a:cs typeface="Arial"/>
              </a:rPr>
              <a:t>Design - R</a:t>
            </a:r>
            <a:r>
              <a:rPr lang="en-US" sz="2800" dirty="0" err="1" smtClean="0">
                <a:latin typeface="+mj-lt"/>
                <a:cs typeface="Arial"/>
              </a:rPr>
              <a:t>econstruction</a:t>
            </a:r>
            <a:r>
              <a:rPr lang="el-GR" sz="2800" dirty="0" smtClean="0">
                <a:latin typeface="+mj-lt"/>
                <a:cs typeface="Arial"/>
              </a:rPr>
              <a:t> </a:t>
            </a:r>
            <a:r>
              <a:rPr lang="en-GB" sz="2800" dirty="0" smtClean="0">
                <a:latin typeface="+mj-lt"/>
                <a:cs typeface="Arial"/>
              </a:rPr>
              <a:t>of the Medical </a:t>
            </a:r>
            <a:r>
              <a:rPr lang="en-GB" sz="2800" dirty="0">
                <a:latin typeface="+mj-lt"/>
                <a:cs typeface="Arial"/>
              </a:rPr>
              <a:t>School </a:t>
            </a:r>
            <a:r>
              <a:rPr lang="en-GB" sz="2800" dirty="0" smtClean="0">
                <a:latin typeface="+mj-lt"/>
                <a:cs typeface="Arial"/>
              </a:rPr>
              <a:t>space for the Clinical Skills  Educational </a:t>
            </a:r>
            <a:r>
              <a:rPr lang="en-GB" sz="2800" dirty="0" err="1" smtClean="0">
                <a:latin typeface="+mj-lt"/>
                <a:cs typeface="Arial"/>
              </a:rPr>
              <a:t>Center</a:t>
            </a:r>
            <a:endParaRPr lang="el-GR" sz="2800" dirty="0" smtClean="0">
              <a:latin typeface="+mj-lt"/>
              <a:cs typeface="Arial"/>
            </a:endParaRPr>
          </a:p>
          <a:p>
            <a:pPr marL="342900" lvl="2" indent="-342900"/>
            <a:r>
              <a:rPr lang="el-GR" sz="2800" dirty="0" smtClean="0">
                <a:latin typeface="+mj-lt"/>
                <a:cs typeface="Arial"/>
              </a:rPr>
              <a:t>Ο</a:t>
            </a:r>
            <a:r>
              <a:rPr lang="en-US" sz="2800" dirty="0" err="1" smtClean="0">
                <a:latin typeface="+mj-lt"/>
                <a:cs typeface="Arial"/>
              </a:rPr>
              <a:t>rdering</a:t>
            </a:r>
            <a:r>
              <a:rPr lang="en-US" sz="2800" dirty="0" smtClean="0">
                <a:latin typeface="+mj-lt"/>
                <a:cs typeface="Arial"/>
              </a:rPr>
              <a:t> </a:t>
            </a:r>
            <a:r>
              <a:rPr lang="en-US" sz="2800" dirty="0">
                <a:latin typeface="+mj-lt"/>
                <a:cs typeface="Arial"/>
              </a:rPr>
              <a:t>equipment</a:t>
            </a:r>
          </a:p>
          <a:p>
            <a:pPr marL="342900" lvl="2" indent="-342900"/>
            <a:endParaRPr lang="en-US" sz="2800" dirty="0" smtClean="0">
              <a:latin typeface="+mj-lt"/>
              <a:cs typeface="Arial"/>
            </a:endParaRPr>
          </a:p>
          <a:p>
            <a:pPr marL="342900" lvl="2" indent="-342900"/>
            <a:endParaRPr lang="fr-FR" sz="2800" dirty="0">
              <a:latin typeface="+mj-lt"/>
              <a:cs typeface="Arial"/>
            </a:endParaRPr>
          </a:p>
          <a:p>
            <a:endParaRPr lang="en-US" dirty="0" smtClean="0"/>
          </a:p>
          <a:p>
            <a:endParaRPr lang="en-US" dirty="0"/>
          </a:p>
        </p:txBody>
      </p:sp>
      <p:pic>
        <p:nvPicPr>
          <p:cNvPr id="4" name="Image 3" descr="SMILE logo.jpg"/>
          <p:cNvPicPr>
            <a:picLocks/>
          </p:cNvPicPr>
          <p:nvPr/>
        </p:nvPicPr>
        <p:blipFill>
          <a:blip r:embed="rId2"/>
          <a:stretch>
            <a:fillRect/>
          </a:stretch>
        </p:blipFill>
        <p:spPr>
          <a:xfrm>
            <a:off x="457199" y="455120"/>
            <a:ext cx="2277932" cy="1115947"/>
          </a:xfrm>
          <a:prstGeom prst="rect">
            <a:avLst/>
          </a:prstGeom>
        </p:spPr>
      </p:pic>
    </p:spTree>
    <p:extLst>
      <p:ext uri="{BB962C8B-B14F-4D97-AF65-F5344CB8AC3E}">
        <p14:creationId xmlns:p14="http://schemas.microsoft.com/office/powerpoint/2010/main" val="3414744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715962"/>
          </a:xfrm>
        </p:spPr>
        <p:txBody>
          <a:bodyPr/>
          <a:lstStyle/>
          <a:p>
            <a:r>
              <a:rPr lang="en-US" sz="3200" dirty="0" smtClean="0">
                <a:solidFill>
                  <a:srgbClr val="000000"/>
                </a:solidFill>
                <a:latin typeface="+mn-lt"/>
              </a:rPr>
              <a:t/>
            </a:r>
            <a:br>
              <a:rPr lang="en-US" sz="3200" dirty="0" smtClean="0">
                <a:solidFill>
                  <a:srgbClr val="000000"/>
                </a:solidFill>
                <a:latin typeface="+mn-lt"/>
              </a:rPr>
            </a:br>
            <a:endParaRPr lang="en-US" sz="3200" dirty="0">
              <a:solidFill>
                <a:srgbClr val="000000"/>
              </a:solidFill>
              <a:latin typeface="+mn-lt"/>
            </a:endParaRPr>
          </a:p>
        </p:txBody>
      </p:sp>
      <p:graphicFrame>
        <p:nvGraphicFramePr>
          <p:cNvPr id="5" name="Espace réservé du contenu 4"/>
          <p:cNvGraphicFramePr>
            <a:graphicFrameLocks noGrp="1"/>
          </p:cNvGraphicFramePr>
          <p:nvPr>
            <p:ph idx="1"/>
          </p:nvPr>
        </p:nvGraphicFramePr>
        <p:xfrm>
          <a:off x="457200" y="1418303"/>
          <a:ext cx="8229600" cy="483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SMILE logo.jpg"/>
          <p:cNvPicPr>
            <a:picLocks noChangeAspect="1"/>
          </p:cNvPicPr>
          <p:nvPr/>
        </p:nvPicPr>
        <p:blipFill>
          <a:blip r:embed="rId7"/>
          <a:stretch>
            <a:fillRect/>
          </a:stretch>
        </p:blipFill>
        <p:spPr>
          <a:xfrm>
            <a:off x="457200" y="533400"/>
            <a:ext cx="1828800" cy="884903"/>
          </a:xfrm>
          <a:prstGeom prst="rect">
            <a:avLst/>
          </a:prstGeom>
        </p:spPr>
      </p:pic>
      <p:sp>
        <p:nvSpPr>
          <p:cNvPr id="7" name="Rectangle 6"/>
          <p:cNvSpPr/>
          <p:nvPr/>
        </p:nvSpPr>
        <p:spPr>
          <a:xfrm>
            <a:off x="3137014" y="6442712"/>
            <a:ext cx="2869971" cy="369332"/>
          </a:xfrm>
          <a:prstGeom prst="rect">
            <a:avLst/>
          </a:prstGeom>
        </p:spPr>
        <p:txBody>
          <a:bodyPr wrap="square">
            <a:spAutoFit/>
          </a:bodyPr>
          <a:lstStyle/>
          <a:p>
            <a:r>
              <a:rPr lang="en-US" dirty="0" smtClean="0"/>
              <a:t>2</a:t>
            </a:r>
            <a:r>
              <a:rPr lang="en-US" baseline="30000" dirty="0" smtClean="0"/>
              <a:t>nd</a:t>
            </a:r>
            <a:r>
              <a:rPr lang="en-US" dirty="0" smtClean="0"/>
              <a:t> meeting of </a:t>
            </a:r>
            <a:r>
              <a:rPr lang="en-US" dirty="0" err="1" smtClean="0"/>
              <a:t>SMiLe</a:t>
            </a:r>
            <a:r>
              <a:rPr lang="en-US" dirty="0" smtClean="0"/>
              <a:t> project</a:t>
            </a:r>
            <a:endParaRPr lang="en-US" dirty="0"/>
          </a:p>
        </p:txBody>
      </p:sp>
      <p:sp>
        <p:nvSpPr>
          <p:cNvPr id="8" name="Rectangle 7"/>
          <p:cNvSpPr/>
          <p:nvPr/>
        </p:nvSpPr>
        <p:spPr>
          <a:xfrm flipH="1">
            <a:off x="457200" y="6442712"/>
            <a:ext cx="1828800" cy="369332"/>
          </a:xfrm>
          <a:prstGeom prst="rect">
            <a:avLst/>
          </a:prstGeom>
        </p:spPr>
        <p:txBody>
          <a:bodyPr wrap="square">
            <a:spAutoFit/>
          </a:bodyPr>
          <a:lstStyle/>
          <a:p>
            <a:r>
              <a:rPr lang="el-GR" dirty="0" smtClean="0"/>
              <a:t> </a:t>
            </a:r>
            <a:r>
              <a:rPr lang="fr-FR" dirty="0" smtClean="0"/>
              <a:t>2</a:t>
            </a:r>
            <a:r>
              <a:rPr lang="el-GR" dirty="0" smtClean="0"/>
              <a:t>7/0</a:t>
            </a:r>
            <a:r>
              <a:rPr lang="fr-FR" dirty="0" smtClean="0"/>
              <a:t>6</a:t>
            </a:r>
            <a:r>
              <a:rPr lang="el-GR" dirty="0" smtClean="0"/>
              <a:t>/2018</a:t>
            </a:r>
            <a:r>
              <a:rPr lang="fr-FR" dirty="0" smtClean="0"/>
              <a:t>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600200"/>
            <a:ext cx="8229600" cy="4800600"/>
          </a:xfrm>
        </p:spPr>
        <p:txBody>
          <a:bodyPr/>
          <a:lstStyle/>
          <a:p>
            <a:pPr algn="ctr">
              <a:buNone/>
            </a:pPr>
            <a:endParaRPr lang="en-US" sz="4000" b="1" dirty="0" smtClean="0"/>
          </a:p>
          <a:p>
            <a:pPr algn="ctr">
              <a:buNone/>
            </a:pPr>
            <a:endParaRPr lang="en-US" sz="4000" b="1" dirty="0" smtClean="0"/>
          </a:p>
          <a:p>
            <a:pPr algn="ctr">
              <a:buNone/>
            </a:pPr>
            <a:r>
              <a:rPr lang="en-US" sz="4000" b="1" dirty="0" err="1" smtClean="0"/>
              <a:t>SMiLe</a:t>
            </a:r>
            <a:r>
              <a:rPr lang="en-US" sz="4000" b="1" dirty="0" smtClean="0"/>
              <a:t> </a:t>
            </a:r>
            <a:r>
              <a:rPr lang="en-US" sz="4000" b="1" dirty="0"/>
              <a:t>Work Package</a:t>
            </a:r>
            <a:r>
              <a:rPr lang="en-US" sz="4000" b="1" dirty="0" smtClean="0"/>
              <a:t> 5</a:t>
            </a:r>
          </a:p>
          <a:p>
            <a:pPr algn="ctr">
              <a:buNone/>
            </a:pPr>
            <a:endParaRPr lang="en-US" sz="4000" b="1" dirty="0" smtClean="0"/>
          </a:p>
          <a:p>
            <a:pPr>
              <a:buNone/>
            </a:pPr>
            <a:endParaRPr lang="en-US" sz="4000" b="1" dirty="0" smtClean="0"/>
          </a:p>
          <a:p>
            <a:pPr>
              <a:buNone/>
            </a:pPr>
            <a:endParaRPr lang="en-US" sz="4000" b="1" dirty="0" smtClean="0"/>
          </a:p>
          <a:p>
            <a:pPr algn="ctr">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a:p>
        </p:txBody>
      </p:sp>
      <p:pic>
        <p:nvPicPr>
          <p:cNvPr id="4" name="Image 3" descr="SMILE logo.jpg"/>
          <p:cNvPicPr>
            <a:picLocks/>
          </p:cNvPicPr>
          <p:nvPr/>
        </p:nvPicPr>
        <p:blipFill>
          <a:blip r:embed="rId2"/>
          <a:stretch>
            <a:fillRect/>
          </a:stretch>
        </p:blipFill>
        <p:spPr>
          <a:xfrm>
            <a:off x="457209" y="274637"/>
            <a:ext cx="2594234" cy="12251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01762"/>
          </a:xfrm>
        </p:spPr>
        <p:txBody>
          <a:bodyPr/>
          <a:lstStyle/>
          <a:p>
            <a:r>
              <a:rPr lang="en-US" b="1" dirty="0" smtClean="0">
                <a:latin typeface="Arial"/>
                <a:cs typeface="Arial"/>
              </a:rPr>
              <a:t>Disability Awareness of health professionals</a:t>
            </a:r>
            <a:endParaRPr lang="fr-FR" b="1" dirty="0"/>
          </a:p>
        </p:txBody>
      </p:sp>
      <p:sp>
        <p:nvSpPr>
          <p:cNvPr id="3" name="Espace réservé du contenu 2"/>
          <p:cNvSpPr>
            <a:spLocks noGrp="1"/>
          </p:cNvSpPr>
          <p:nvPr>
            <p:ph idx="1"/>
          </p:nvPr>
        </p:nvSpPr>
        <p:spPr>
          <a:xfrm>
            <a:off x="457200" y="1676400"/>
            <a:ext cx="8382000" cy="4724400"/>
          </a:xfrm>
        </p:spPr>
        <p:txBody>
          <a:bodyPr anchor="t"/>
          <a:lstStyle/>
          <a:p>
            <a:pPr algn="just">
              <a:buNone/>
            </a:pPr>
            <a:r>
              <a:rPr lang="en-GB" dirty="0" smtClean="0"/>
              <a:t>                   Attitudes of the nursing and healthcare staff can create major barriers to healthcare for persons with disabilities (</a:t>
            </a:r>
            <a:r>
              <a:rPr lang="en-GB" dirty="0" err="1" smtClean="0"/>
              <a:t>Sharby</a:t>
            </a:r>
            <a:r>
              <a:rPr lang="en-GB" dirty="0" smtClean="0"/>
              <a:t>, </a:t>
            </a:r>
            <a:r>
              <a:rPr lang="en-GB" dirty="0" err="1" smtClean="0"/>
              <a:t>Martire</a:t>
            </a:r>
            <a:r>
              <a:rPr lang="en-GB" dirty="0" smtClean="0"/>
              <a:t> et </a:t>
            </a:r>
            <a:r>
              <a:rPr lang="en-GB" dirty="0" err="1" smtClean="0"/>
              <a:t>Iversen</a:t>
            </a:r>
            <a:r>
              <a:rPr lang="en-GB" dirty="0" smtClean="0"/>
              <a:t>, 2015).</a:t>
            </a:r>
          </a:p>
          <a:p>
            <a:pPr algn="just">
              <a:buNone/>
            </a:pPr>
            <a:r>
              <a:rPr lang="en-GB" dirty="0" smtClean="0"/>
              <a:t>         There is a paucity of literature on knowledge, attitudes, behaviour and education of healthcare professionals concerning disability issues in Greece and Bulgaria.</a:t>
            </a:r>
          </a:p>
          <a:p>
            <a:pPr>
              <a:buNone/>
            </a:pPr>
            <a:endParaRPr lang="fr-FR" sz="1800" dirty="0" smtClean="0"/>
          </a:p>
          <a:p>
            <a:pPr>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smtClean="0"/>
          </a:p>
          <a:p>
            <a:pPr algn="just">
              <a:buNone/>
            </a:pPr>
            <a:endParaRPr lang="fr-FR" dirty="0" smtClean="0"/>
          </a:p>
          <a:p>
            <a:pPr algn="just">
              <a:buNone/>
            </a:pPr>
            <a:r>
              <a:rPr lang="en-US" dirty="0" smtClean="0"/>
              <a:t> </a:t>
            </a:r>
          </a:p>
          <a:p>
            <a:endParaRPr lang="fr-FR" dirty="0"/>
          </a:p>
        </p:txBody>
      </p:sp>
      <p:pic>
        <p:nvPicPr>
          <p:cNvPr id="4" name="Image 3" descr="SMILE logo.jpg"/>
          <p:cNvPicPr>
            <a:picLocks/>
          </p:cNvPicPr>
          <p:nvPr/>
        </p:nvPicPr>
        <p:blipFill>
          <a:blip r:embed="rId3"/>
          <a:stretch>
            <a:fillRect/>
          </a:stretch>
        </p:blipFill>
        <p:spPr>
          <a:xfrm>
            <a:off x="6172200" y="5867400"/>
            <a:ext cx="2286004" cy="885030"/>
          </a:xfrm>
          <a:prstGeom prst="rect">
            <a:avLst/>
          </a:prstGeom>
        </p:spPr>
      </p:pic>
      <p:sp>
        <p:nvSpPr>
          <p:cNvPr id="6" name="Flèche vers la droite 5"/>
          <p:cNvSpPr/>
          <p:nvPr/>
        </p:nvSpPr>
        <p:spPr>
          <a:xfrm>
            <a:off x="914400" y="1676400"/>
            <a:ext cx="9906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vers la droite 6"/>
          <p:cNvSpPr/>
          <p:nvPr/>
        </p:nvSpPr>
        <p:spPr>
          <a:xfrm>
            <a:off x="914400" y="3796284"/>
            <a:ext cx="16002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lstStyle/>
          <a:p>
            <a:r>
              <a:rPr lang="en-US" b="1" dirty="0" smtClean="0">
                <a:latin typeface="Arial"/>
                <a:cs typeface="Arial"/>
              </a:rPr>
              <a:t>Disability Awareness of health professionals</a:t>
            </a:r>
            <a:endParaRPr lang="fr-FR" b="1" dirty="0"/>
          </a:p>
        </p:txBody>
      </p:sp>
      <p:sp>
        <p:nvSpPr>
          <p:cNvPr id="3" name="Espace réservé du contenu 2"/>
          <p:cNvSpPr>
            <a:spLocks noGrp="1"/>
          </p:cNvSpPr>
          <p:nvPr>
            <p:ph idx="1"/>
          </p:nvPr>
        </p:nvSpPr>
        <p:spPr>
          <a:xfrm>
            <a:off x="457200" y="1981200"/>
            <a:ext cx="8229600" cy="4495800"/>
          </a:xfrm>
        </p:spPr>
        <p:txBody>
          <a:bodyPr/>
          <a:lstStyle/>
          <a:p>
            <a:pPr algn="just">
              <a:buNone/>
            </a:pPr>
            <a:r>
              <a:rPr lang="en-GB" dirty="0" smtClean="0"/>
              <a:t>                       The existing studies highlight both the lack of relevant knowledge, education and the poor attitudes of students and health care professionals towards adults and children with disabilities (</a:t>
            </a:r>
            <a:r>
              <a:rPr lang="en-GB" dirty="0" err="1" smtClean="0"/>
              <a:t>Kritsotakis</a:t>
            </a:r>
            <a:r>
              <a:rPr lang="en-GB" dirty="0" smtClean="0"/>
              <a:t> et al., 2017; </a:t>
            </a:r>
            <a:r>
              <a:rPr lang="en-GB" dirty="0" err="1" smtClean="0"/>
              <a:t>Matziou</a:t>
            </a:r>
            <a:r>
              <a:rPr lang="en-GB" dirty="0" smtClean="0"/>
              <a:t> et al., 2009; </a:t>
            </a:r>
            <a:r>
              <a:rPr lang="en-GB" dirty="0" err="1" smtClean="0"/>
              <a:t>Velonaki</a:t>
            </a:r>
            <a:r>
              <a:rPr lang="en-GB" dirty="0" smtClean="0"/>
              <a:t> et al., 2015).</a:t>
            </a:r>
          </a:p>
          <a:p>
            <a:pPr algn="just"/>
            <a:endParaRPr lang="en-GB" dirty="0" smtClean="0"/>
          </a:p>
          <a:p>
            <a:pPr algn="just">
              <a:buNone/>
            </a:pPr>
            <a:endParaRPr lang="en-GB" dirty="0" smtClean="0"/>
          </a:p>
          <a:p>
            <a:pPr algn="just">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smtClean="0"/>
          </a:p>
          <a:p>
            <a:pPr algn="just">
              <a:buNone/>
            </a:pPr>
            <a:endParaRPr lang="en-GB" dirty="0"/>
          </a:p>
        </p:txBody>
      </p:sp>
      <p:pic>
        <p:nvPicPr>
          <p:cNvPr id="5" name="Image 4" descr="SMILE logo.jpg"/>
          <p:cNvPicPr>
            <a:picLocks/>
          </p:cNvPicPr>
          <p:nvPr/>
        </p:nvPicPr>
        <p:blipFill>
          <a:blip r:embed="rId2"/>
          <a:stretch>
            <a:fillRect/>
          </a:stretch>
        </p:blipFill>
        <p:spPr>
          <a:xfrm>
            <a:off x="6096000" y="5568716"/>
            <a:ext cx="2284958" cy="1114894"/>
          </a:xfrm>
          <a:prstGeom prst="rect">
            <a:avLst/>
          </a:prstGeom>
        </p:spPr>
      </p:pic>
      <p:sp>
        <p:nvSpPr>
          <p:cNvPr id="6" name="Flèche vers la droite 5"/>
          <p:cNvSpPr/>
          <p:nvPr/>
        </p:nvSpPr>
        <p:spPr>
          <a:xfrm>
            <a:off x="838200" y="2084832"/>
            <a:ext cx="19050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 </a:t>
            </a:r>
            <a:r>
              <a:rPr lang="en-US" b="1" dirty="0" err="1" smtClean="0"/>
              <a:t>SMiLe</a:t>
            </a:r>
            <a:r>
              <a:rPr lang="en-US" b="1" dirty="0" smtClean="0"/>
              <a:t> project’s WP5</a:t>
            </a:r>
            <a:endParaRPr lang="fr-FR" b="1" dirty="0"/>
          </a:p>
        </p:txBody>
      </p:sp>
      <p:sp>
        <p:nvSpPr>
          <p:cNvPr id="3" name="Espace réservé du contenu 2"/>
          <p:cNvSpPr>
            <a:spLocks noGrp="1"/>
          </p:cNvSpPr>
          <p:nvPr>
            <p:ph idx="1"/>
          </p:nvPr>
        </p:nvSpPr>
        <p:spPr>
          <a:xfrm>
            <a:off x="457200" y="1600200"/>
            <a:ext cx="8229600" cy="4977526"/>
          </a:xfrm>
        </p:spPr>
        <p:txBody>
          <a:bodyPr/>
          <a:lstStyle/>
          <a:p>
            <a:pPr algn="just"/>
            <a:endParaRPr lang="en-GB" dirty="0" smtClean="0"/>
          </a:p>
          <a:p>
            <a:pPr algn="just">
              <a:buNone/>
            </a:pPr>
            <a:r>
              <a:rPr lang="en-GB" dirty="0" smtClean="0"/>
              <a:t>   The main aim of our project is the development of an educational program focusing on disability issues for Primary Health Care Practitioners (PHCP) in order to overcome discriminations faced by disabled persons. </a:t>
            </a:r>
          </a:p>
          <a:p>
            <a:pPr>
              <a:buNone/>
            </a:pPr>
            <a:endParaRPr lang="fr-FR" dirty="0" smtClean="0"/>
          </a:p>
          <a:p>
            <a:pPr>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smtClean="0"/>
          </a:p>
          <a:p>
            <a:pPr>
              <a:buNone/>
            </a:pPr>
            <a:endParaRPr lang="fr-FR" dirty="0" smtClean="0"/>
          </a:p>
          <a:p>
            <a:pPr>
              <a:buNone/>
            </a:pPr>
            <a:endParaRPr lang="fr-FR" sz="1800" dirty="0" smtClean="0"/>
          </a:p>
          <a:p>
            <a:pPr>
              <a:buNone/>
            </a:pPr>
            <a:endParaRPr lang="fr-FR" sz="1800" dirty="0" smtClean="0"/>
          </a:p>
          <a:p>
            <a:pPr>
              <a:buNone/>
            </a:pPr>
            <a:endParaRPr lang="fr-FR" sz="1800" dirty="0" smtClean="0"/>
          </a:p>
          <a:p>
            <a:endParaRPr lang="fr-FR" dirty="0"/>
          </a:p>
        </p:txBody>
      </p:sp>
      <p:pic>
        <p:nvPicPr>
          <p:cNvPr id="4" name="Image 3" descr="SMILE logo.jpg"/>
          <p:cNvPicPr>
            <a:picLocks noChangeAspect="1"/>
          </p:cNvPicPr>
          <p:nvPr/>
        </p:nvPicPr>
        <p:blipFill>
          <a:blip r:embed="rId2"/>
          <a:stretch>
            <a:fillRect/>
          </a:stretch>
        </p:blipFill>
        <p:spPr>
          <a:xfrm>
            <a:off x="6248400" y="5105400"/>
            <a:ext cx="2209800" cy="1091326"/>
          </a:xfrm>
          <a:prstGeom prst="rect">
            <a:avLst/>
          </a:prstGeom>
        </p:spPr>
      </p:pic>
      <p:sp>
        <p:nvSpPr>
          <p:cNvPr id="5" name="Flèche courbée vers la droite 4"/>
          <p:cNvSpPr/>
          <p:nvPr/>
        </p:nvSpPr>
        <p:spPr>
          <a:xfrm>
            <a:off x="649642" y="1639193"/>
            <a:ext cx="920190" cy="100731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 </a:t>
            </a:r>
            <a:r>
              <a:rPr lang="en-US" b="1" dirty="0" err="1" smtClean="0"/>
              <a:t>SMiLe</a:t>
            </a:r>
            <a:r>
              <a:rPr lang="en-US" b="1" dirty="0" smtClean="0"/>
              <a:t> project’s WP5</a:t>
            </a:r>
            <a:endParaRPr lang="fr-FR" b="1" dirty="0"/>
          </a:p>
        </p:txBody>
      </p:sp>
      <p:sp>
        <p:nvSpPr>
          <p:cNvPr id="3" name="Espace réservé du contenu 2"/>
          <p:cNvSpPr>
            <a:spLocks noGrp="1"/>
          </p:cNvSpPr>
          <p:nvPr>
            <p:ph idx="1"/>
          </p:nvPr>
        </p:nvSpPr>
        <p:spPr/>
        <p:txBody>
          <a:bodyPr/>
          <a:lstStyle/>
          <a:p>
            <a:pPr>
              <a:buNone/>
            </a:pPr>
            <a:r>
              <a:rPr lang="en-US" dirty="0" smtClean="0"/>
              <a:t>Our objective is: </a:t>
            </a:r>
          </a:p>
          <a:p>
            <a:pPr>
              <a:buNone/>
            </a:pPr>
            <a:r>
              <a:rPr lang="en-US" dirty="0" smtClean="0"/>
              <a:t>              To offer PHCP the opportunity to improve knowledge on particular needs of disabled persons (visual, hearing, mobility). </a:t>
            </a:r>
          </a:p>
          <a:p>
            <a:pPr>
              <a:buNone/>
            </a:pPr>
            <a:r>
              <a:rPr lang="en-US" dirty="0" smtClean="0"/>
              <a:t>              To enhance the practitioners’ communication skills focusing on the specific needs of each disability.</a:t>
            </a:r>
          </a:p>
          <a:p>
            <a:pPr>
              <a:buNone/>
            </a:pPr>
            <a:endParaRPr lang="en-US" dirty="0" smtClean="0"/>
          </a:p>
          <a:p>
            <a:pPr>
              <a:buNone/>
            </a:pPr>
            <a:r>
              <a:rPr lang="fr-FR" sz="1800" dirty="0" smtClean="0"/>
              <a:t>2</a:t>
            </a:r>
            <a:r>
              <a:rPr lang="el-GR" sz="1800" dirty="0" smtClean="0"/>
              <a:t>7/0</a:t>
            </a:r>
            <a:r>
              <a:rPr lang="fr-FR" sz="1800" dirty="0" smtClean="0"/>
              <a:t>6</a:t>
            </a:r>
            <a:r>
              <a:rPr lang="el-GR" sz="1800" dirty="0" smtClean="0"/>
              <a:t>/2018 </a:t>
            </a:r>
            <a:r>
              <a:rPr lang="fr-FR" sz="1800" dirty="0" smtClean="0"/>
              <a:t>               </a:t>
            </a:r>
            <a:r>
              <a:rPr lang="en-US" sz="1800" dirty="0" smtClean="0"/>
              <a:t>2</a:t>
            </a:r>
            <a:r>
              <a:rPr lang="en-US" sz="1800" baseline="30000" dirty="0" smtClean="0"/>
              <a:t>nd</a:t>
            </a:r>
            <a:r>
              <a:rPr lang="en-US" sz="1800" dirty="0" smtClean="0"/>
              <a:t> meeting of </a:t>
            </a:r>
            <a:r>
              <a:rPr lang="en-US" sz="1800" dirty="0" err="1" smtClean="0"/>
              <a:t>SMiLe</a:t>
            </a:r>
            <a:r>
              <a:rPr lang="en-US" sz="1800" dirty="0" smtClean="0"/>
              <a:t> project</a:t>
            </a:r>
            <a:r>
              <a:rPr lang="en-US" sz="1800" spc="-150" dirty="0" smtClean="0">
                <a:cs typeface="Arial"/>
              </a:rPr>
              <a:t> </a:t>
            </a:r>
            <a:endParaRPr lang="en-US" sz="1800" b="1" dirty="0" smtClean="0"/>
          </a:p>
          <a:p>
            <a:pPr>
              <a:buNone/>
            </a:pPr>
            <a:endParaRPr lang="en-US" dirty="0"/>
          </a:p>
        </p:txBody>
      </p:sp>
      <p:pic>
        <p:nvPicPr>
          <p:cNvPr id="4" name="Image 3" descr="SMILE logo.jpg"/>
          <p:cNvPicPr>
            <a:picLocks/>
          </p:cNvPicPr>
          <p:nvPr/>
        </p:nvPicPr>
        <p:blipFill>
          <a:blip r:embed="rId2"/>
          <a:stretch>
            <a:fillRect/>
          </a:stretch>
        </p:blipFill>
        <p:spPr>
          <a:xfrm>
            <a:off x="6096000" y="5334000"/>
            <a:ext cx="2279122" cy="1107500"/>
          </a:xfrm>
          <a:prstGeom prst="rect">
            <a:avLst/>
          </a:prstGeom>
        </p:spPr>
      </p:pic>
      <p:sp>
        <p:nvSpPr>
          <p:cNvPr id="7" name="Flèche droite à entaille 6"/>
          <p:cNvSpPr/>
          <p:nvPr/>
        </p:nvSpPr>
        <p:spPr>
          <a:xfrm>
            <a:off x="685800" y="2272284"/>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droite à entaille 7"/>
          <p:cNvSpPr/>
          <p:nvPr/>
        </p:nvSpPr>
        <p:spPr>
          <a:xfrm>
            <a:off x="685800" y="3720084"/>
            <a:ext cx="978408" cy="54711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 </a:t>
            </a:r>
            <a:r>
              <a:rPr lang="en-US" b="1" dirty="0" err="1" smtClean="0"/>
              <a:t>SMiLe</a:t>
            </a:r>
            <a:r>
              <a:rPr lang="en-US" b="1" dirty="0" smtClean="0"/>
              <a:t> project’s WP5</a:t>
            </a:r>
            <a:endParaRPr lang="fr-FR" b="1" dirty="0"/>
          </a:p>
        </p:txBody>
      </p:sp>
      <p:graphicFrame>
        <p:nvGraphicFramePr>
          <p:cNvPr id="4" name="Espace réservé du contenu 3"/>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311B0339582D249B54D2A27F2C2E76F" ma:contentTypeVersion="13" ma:contentTypeDescription="Δημιουργία νέου εγγράφου" ma:contentTypeScope="" ma:versionID="1ff997f0d75dc2a4480e6361af4e6124">
  <xsd:schema xmlns:xsd="http://www.w3.org/2001/XMLSchema" xmlns:xs="http://www.w3.org/2001/XMLSchema" xmlns:p="http://schemas.microsoft.com/office/2006/metadata/properties" xmlns:ns2="6bcc8d36-e54a-4950-9f8c-422ced86aa89" xmlns:ns3="be934ffe-cf54-442f-8a65-15264cfc6c01" targetNamespace="http://schemas.microsoft.com/office/2006/metadata/properties" ma:root="true" ma:fieldsID="a1be3ba91e521b6ee113644916f56d1a" ns2:_="" ns3:_="">
    <xsd:import namespace="6bcc8d36-e54a-4950-9f8c-422ced86aa89"/>
    <xsd:import namespace="be934ffe-cf54-442f-8a65-15264cfc6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c8d36-e54a-4950-9f8c-422ced86a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Ετικέτες εικόνας" ma:readOnly="false" ma:fieldId="{5cf76f15-5ced-4ddc-b409-7134ff3c332f}" ma:taxonomyMulti="true" ma:sspId="abe40285-c3d6-4210-a990-8ba76ae1868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934ffe-cf54-442f-8a65-15264cfc6c0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1868685-2e81-4c80-85ba-bab63b12ba54}" ma:internalName="TaxCatchAll" ma:showField="CatchAllData" ma:web="be934ffe-cf54-442f-8a65-15264cfc6c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cc8d36-e54a-4950-9f8c-422ced86aa89">
      <Terms xmlns="http://schemas.microsoft.com/office/infopath/2007/PartnerControls"/>
    </lcf76f155ced4ddcb4097134ff3c332f>
    <TaxCatchAll xmlns="be934ffe-cf54-442f-8a65-15264cfc6c01" xsi:nil="true"/>
  </documentManagement>
</p:properties>
</file>

<file path=customXml/itemProps1.xml><?xml version="1.0" encoding="utf-8"?>
<ds:datastoreItem xmlns:ds="http://schemas.openxmlformats.org/officeDocument/2006/customXml" ds:itemID="{A86C0789-3CE1-489D-A46B-845A8370BBE7}"/>
</file>

<file path=customXml/itemProps2.xml><?xml version="1.0" encoding="utf-8"?>
<ds:datastoreItem xmlns:ds="http://schemas.openxmlformats.org/officeDocument/2006/customXml" ds:itemID="{F3F86457-1E41-4365-95CD-1267C8161687}"/>
</file>

<file path=customXml/itemProps3.xml><?xml version="1.0" encoding="utf-8"?>
<ds:datastoreItem xmlns:ds="http://schemas.openxmlformats.org/officeDocument/2006/customXml" ds:itemID="{58BEE1DD-9F22-4E76-A57A-0EB850AEC9D6}"/>
</file>

<file path=docProps/app.xml><?xml version="1.0" encoding="utf-8"?>
<Properties xmlns="http://schemas.openxmlformats.org/officeDocument/2006/extended-properties" xmlns:vt="http://schemas.openxmlformats.org/officeDocument/2006/docPropsVTypes">
  <Template/>
  <TotalTime>1540</TotalTime>
  <Words>1445</Words>
  <Application>Microsoft Macintosh PowerPoint</Application>
  <PresentationFormat>On-screen Show (4:3)</PresentationFormat>
  <Paragraphs>203</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Thème Office</vt:lpstr>
      <vt:lpstr> WP5: Disability Awareness of health professionals  </vt:lpstr>
      <vt:lpstr>PowerPoint Presentation</vt:lpstr>
      <vt:lpstr> </vt:lpstr>
      <vt:lpstr>PowerPoint Presentation</vt:lpstr>
      <vt:lpstr>Disability Awareness of health professionals</vt:lpstr>
      <vt:lpstr>Disability Awareness of health professionals</vt:lpstr>
      <vt:lpstr>The SMiLe project’s WP5</vt:lpstr>
      <vt:lpstr>The SMiLe project’s WP5</vt:lpstr>
      <vt:lpstr>The SMiLe project’s WP5</vt:lpstr>
      <vt:lpstr>               The SMiLe project’s WP5</vt:lpstr>
      <vt:lpstr>The SMiLe project’s WP5</vt:lpstr>
      <vt:lpstr>The SMiLe project’s WP5.1</vt:lpstr>
      <vt:lpstr>The            SMiLe project’s WP5.1  Planning to contact   </vt:lpstr>
      <vt:lpstr>                  The SMiLe project’s WP5</vt:lpstr>
      <vt:lpstr>                  The SMiLe project’s WP5</vt:lpstr>
      <vt:lpstr>PowerPoint Presentation</vt:lpstr>
      <vt:lpstr>Manikins and part-task trainers available in the Educational Center </vt:lpstr>
      <vt:lpstr>PowerPoint Presentation</vt:lpstr>
      <vt:lpstr>                 The SMiLe project’s WP5</vt:lpstr>
      <vt:lpstr>                  The SMiLe project’s WP5</vt:lpstr>
      <vt:lpstr>The SMiLe project’s WP5</vt:lpstr>
      <vt:lpstr>PowerPoint Presentation</vt:lpstr>
      <vt:lpstr>The SMiLe project’s WP5</vt:lpstr>
      <vt:lpstr>PowerPoint Presentation</vt:lpstr>
      <vt:lpstr>            The SMiLe project’s WP5</vt:lpstr>
      <vt:lpstr>                 The SMiLe project’s WP5</vt:lpstr>
      <vt:lpstr>Next Steps</vt:lpstr>
    </vt:vector>
  </TitlesOfParts>
  <Company>Makridou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WP5: Develop knowledge and skills regarding disability issues among Primary Health Care practitioners   </dc:title>
  <dc:creator>MacbookAir</dc:creator>
  <cp:lastModifiedBy>Εμμανουήλ Σμυρνάκης</cp:lastModifiedBy>
  <cp:revision>129</cp:revision>
  <dcterms:created xsi:type="dcterms:W3CDTF">2018-06-26T09:28:51Z</dcterms:created>
  <dcterms:modified xsi:type="dcterms:W3CDTF">2018-10-28T22:45:48Z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0x0101003311B0339582D249B54D2A27F2C2E76F</vt:lpwstr>
  </property>
</Properties>
</file>